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75" r:id="rId2"/>
    <p:sldMasterId id="2147483691" r:id="rId3"/>
  </p:sldMasterIdLst>
  <p:notesMasterIdLst>
    <p:notesMasterId r:id="rId20"/>
  </p:notesMasterIdLst>
  <p:sldIdLst>
    <p:sldId id="256" r:id="rId4"/>
    <p:sldId id="349" r:id="rId5"/>
    <p:sldId id="259" r:id="rId6"/>
    <p:sldId id="348" r:id="rId7"/>
    <p:sldId id="351" r:id="rId8"/>
    <p:sldId id="352" r:id="rId9"/>
    <p:sldId id="353" r:id="rId10"/>
    <p:sldId id="354" r:id="rId11"/>
    <p:sldId id="356" r:id="rId12"/>
    <p:sldId id="347" r:id="rId13"/>
    <p:sldId id="357" r:id="rId14"/>
    <p:sldId id="342" r:id="rId15"/>
    <p:sldId id="343" r:id="rId16"/>
    <p:sldId id="331" r:id="rId17"/>
    <p:sldId id="344" r:id="rId18"/>
    <p:sldId id="299" r:id="rId19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1"/>
    </p:embeddedFon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Broadway" panose="04040905080B02020502" pitchFamily="8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Garamond" panose="02020404030301010803" pitchFamily="18" charset="0"/>
      <p:regular r:id="rId33"/>
      <p:bold r:id="rId34"/>
      <p:italic r:id="rId35"/>
    </p:embeddedFont>
    <p:embeddedFont>
      <p:font typeface="Goudy Stout" panose="0202090407030B020401" pitchFamily="18" charset="0"/>
      <p:regular r:id="rId36"/>
    </p:embeddedFont>
    <p:embeddedFont>
      <p:font typeface="Permanent Marker" panose="020B0604020202020204" charset="0"/>
      <p:regular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1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6/11/relationships/changesInfo" Target="changesInfos/changesInfo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ân Nguyễn Đức" userId="4688734b7bebe731" providerId="LiveId" clId="{4456C8E7-B477-42B4-92BC-5767EB3A86A9}"/>
    <pc:docChg chg="undo custSel addSld delSld modSld sldOrd">
      <pc:chgData name="Vân Nguyễn Đức" userId="4688734b7bebe731" providerId="LiveId" clId="{4456C8E7-B477-42B4-92BC-5767EB3A86A9}" dt="2022-09-04T13:58:57.977" v="2395" actId="2710"/>
      <pc:docMkLst>
        <pc:docMk/>
      </pc:docMkLst>
      <pc:sldChg chg="modSp mod">
        <pc:chgData name="Vân Nguyễn Đức" userId="4688734b7bebe731" providerId="LiveId" clId="{4456C8E7-B477-42B4-92BC-5767EB3A86A9}" dt="2022-09-03T11:26:05.656" v="279" actId="20577"/>
        <pc:sldMkLst>
          <pc:docMk/>
          <pc:sldMk cId="0" sldId="256"/>
        </pc:sldMkLst>
        <pc:spChg chg="mod">
          <ac:chgData name="Vân Nguyễn Đức" userId="4688734b7bebe731" providerId="LiveId" clId="{4456C8E7-B477-42B4-92BC-5767EB3A86A9}" dt="2022-09-03T11:26:05.656" v="279" actId="20577"/>
          <ac:spMkLst>
            <pc:docMk/>
            <pc:sldMk cId="0" sldId="256"/>
            <ac:spMk id="339" creationId="{DEEBD015-10DF-4929-AC19-6DC71B9D7F23}"/>
          </ac:spMkLst>
        </pc:spChg>
        <pc:spChg chg="mod">
          <ac:chgData name="Vân Nguyễn Đức" userId="4688734b7bebe731" providerId="LiveId" clId="{4456C8E7-B477-42B4-92BC-5767EB3A86A9}" dt="2022-09-03T11:25:52.183" v="270" actId="20577"/>
          <ac:spMkLst>
            <pc:docMk/>
            <pc:sldMk cId="0" sldId="256"/>
            <ac:spMk id="343" creationId="{E480D0AF-4B7A-4619-91C0-07745BD6427B}"/>
          </ac:spMkLst>
        </pc:spChg>
        <pc:graphicFrameChg chg="mod modGraphic">
          <ac:chgData name="Vân Nguyễn Đức" userId="4688734b7bebe731" providerId="LiveId" clId="{4456C8E7-B477-42B4-92BC-5767EB3A86A9}" dt="2022-09-03T11:25:06.510" v="147" actId="20577"/>
          <ac:graphicFrameMkLst>
            <pc:docMk/>
            <pc:sldMk cId="0" sldId="256"/>
            <ac:graphicFrameMk id="3" creationId="{5778CC16-0DCB-4F62-B8D1-371E2D132F61}"/>
          </ac:graphicFrameMkLst>
        </pc:graphicFrameChg>
      </pc:sldChg>
      <pc:sldChg chg="modSp mod">
        <pc:chgData name="Vân Nguyễn Đức" userId="4688734b7bebe731" providerId="LiveId" clId="{4456C8E7-B477-42B4-92BC-5767EB3A86A9}" dt="2022-09-04T04:32:48.657" v="341" actId="1076"/>
        <pc:sldMkLst>
          <pc:docMk/>
          <pc:sldMk cId="0" sldId="259"/>
        </pc:sldMkLst>
        <pc:spChg chg="mod">
          <ac:chgData name="Vân Nguyễn Đức" userId="4688734b7bebe731" providerId="LiveId" clId="{4456C8E7-B477-42B4-92BC-5767EB3A86A9}" dt="2022-09-04T04:32:48.657" v="341" actId="1076"/>
          <ac:spMkLst>
            <pc:docMk/>
            <pc:sldMk cId="0" sldId="259"/>
            <ac:spMk id="4" creationId="{D00C4CF6-20A0-43DA-868D-38D6632C3F8D}"/>
          </ac:spMkLst>
        </pc:spChg>
        <pc:picChg chg="mod">
          <ac:chgData name="Vân Nguyễn Đức" userId="4688734b7bebe731" providerId="LiveId" clId="{4456C8E7-B477-42B4-92BC-5767EB3A86A9}" dt="2022-09-04T04:31:43.729" v="332" actId="14100"/>
          <ac:picMkLst>
            <pc:docMk/>
            <pc:sldMk cId="0" sldId="259"/>
            <ac:picMk id="5" creationId="{4FD80405-A2B9-4254-8285-3E9606AB52ED}"/>
          </ac:picMkLst>
        </pc:picChg>
        <pc:picChg chg="mod">
          <ac:chgData name="Vân Nguyễn Đức" userId="4688734b7bebe731" providerId="LiveId" clId="{4456C8E7-B477-42B4-92BC-5767EB3A86A9}" dt="2022-09-04T04:31:43.729" v="332" actId="14100"/>
          <ac:picMkLst>
            <pc:docMk/>
            <pc:sldMk cId="0" sldId="259"/>
            <ac:picMk id="6" creationId="{0DC2054F-0D8A-4E45-8515-C16E878BAA4F}"/>
          </ac:picMkLst>
        </pc:picChg>
      </pc:sldChg>
      <pc:sldChg chg="del">
        <pc:chgData name="Vân Nguyễn Đức" userId="4688734b7bebe731" providerId="LiveId" clId="{4456C8E7-B477-42B4-92BC-5767EB3A86A9}" dt="2022-09-03T14:06:23.145" v="280" actId="47"/>
        <pc:sldMkLst>
          <pc:docMk/>
          <pc:sldMk cId="0" sldId="337"/>
        </pc:sldMkLst>
      </pc:sldChg>
      <pc:sldChg chg="modSp mod">
        <pc:chgData name="Vân Nguyễn Đức" userId="4688734b7bebe731" providerId="LiveId" clId="{4456C8E7-B477-42B4-92BC-5767EB3A86A9}" dt="2022-09-04T13:09:18.273" v="1446" actId="1076"/>
        <pc:sldMkLst>
          <pc:docMk/>
          <pc:sldMk cId="2326912991" sldId="338"/>
        </pc:sldMkLst>
        <pc:spChg chg="mod">
          <ac:chgData name="Vân Nguyễn Đức" userId="4688734b7bebe731" providerId="LiveId" clId="{4456C8E7-B477-42B4-92BC-5767EB3A86A9}" dt="2022-09-04T13:08:45.868" v="1439" actId="20577"/>
          <ac:spMkLst>
            <pc:docMk/>
            <pc:sldMk cId="2326912991" sldId="338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09:18.273" v="1446" actId="1076"/>
          <ac:spMkLst>
            <pc:docMk/>
            <pc:sldMk cId="2326912991" sldId="338"/>
            <ac:spMk id="39" creationId="{90452516-4727-466A-962E-06ED31D6285A}"/>
          </ac:spMkLst>
        </pc:spChg>
      </pc:sldChg>
      <pc:sldChg chg="del">
        <pc:chgData name="Vân Nguyễn Đức" userId="4688734b7bebe731" providerId="LiveId" clId="{4456C8E7-B477-42B4-92BC-5767EB3A86A9}" dt="2022-09-04T13:24:44.641" v="2320" actId="47"/>
        <pc:sldMkLst>
          <pc:docMk/>
          <pc:sldMk cId="1427541913" sldId="339"/>
        </pc:sldMkLst>
      </pc:sldChg>
      <pc:sldChg chg="del">
        <pc:chgData name="Vân Nguyễn Đức" userId="4688734b7bebe731" providerId="LiveId" clId="{4456C8E7-B477-42B4-92BC-5767EB3A86A9}" dt="2022-09-04T13:24:45.956" v="2321" actId="47"/>
        <pc:sldMkLst>
          <pc:docMk/>
          <pc:sldMk cId="1326684338" sldId="340"/>
        </pc:sldMkLst>
      </pc:sldChg>
      <pc:sldChg chg="del">
        <pc:chgData name="Vân Nguyễn Đức" userId="4688734b7bebe731" providerId="LiveId" clId="{4456C8E7-B477-42B4-92BC-5767EB3A86A9}" dt="2022-09-04T13:17:48.147" v="2251" actId="47"/>
        <pc:sldMkLst>
          <pc:docMk/>
          <pc:sldMk cId="1498266227" sldId="341"/>
        </pc:sldMkLst>
      </pc:sldChg>
      <pc:sldChg chg="addSp delSp modSp mod">
        <pc:chgData name="Vân Nguyễn Đức" userId="4688734b7bebe731" providerId="LiveId" clId="{4456C8E7-B477-42B4-92BC-5767EB3A86A9}" dt="2022-09-04T13:18:09.116" v="2254" actId="1076"/>
        <pc:sldMkLst>
          <pc:docMk/>
          <pc:sldMk cId="2037168408" sldId="342"/>
        </pc:sldMkLst>
        <pc:picChg chg="add mod">
          <ac:chgData name="Vân Nguyễn Đức" userId="4688734b7bebe731" providerId="LiveId" clId="{4456C8E7-B477-42B4-92BC-5767EB3A86A9}" dt="2022-09-04T13:18:09.116" v="2254" actId="1076"/>
          <ac:picMkLst>
            <pc:docMk/>
            <pc:sldMk cId="2037168408" sldId="342"/>
            <ac:picMk id="2" creationId="{D04BF0B1-D277-812F-566B-94164D92A248}"/>
          </ac:picMkLst>
        </pc:picChg>
        <pc:picChg chg="del">
          <ac:chgData name="Vân Nguyễn Đức" userId="4688734b7bebe731" providerId="LiveId" clId="{4456C8E7-B477-42B4-92BC-5767EB3A86A9}" dt="2022-09-04T13:18:04.329" v="2252" actId="478"/>
          <ac:picMkLst>
            <pc:docMk/>
            <pc:sldMk cId="2037168408" sldId="342"/>
            <ac:picMk id="5" creationId="{C294EC72-E423-42F3-8244-084DBE8BF7B0}"/>
          </ac:picMkLst>
        </pc:picChg>
      </pc:sldChg>
      <pc:sldChg chg="addSp delSp modSp mod">
        <pc:chgData name="Vân Nguyễn Đức" userId="4688734b7bebe731" providerId="LiveId" clId="{4456C8E7-B477-42B4-92BC-5767EB3A86A9}" dt="2022-09-04T13:18:33.724" v="2259" actId="1076"/>
        <pc:sldMkLst>
          <pc:docMk/>
          <pc:sldMk cId="1223739153" sldId="343"/>
        </pc:sldMkLst>
        <pc:spChg chg="mod">
          <ac:chgData name="Vân Nguyễn Đức" userId="4688734b7bebe731" providerId="LiveId" clId="{4456C8E7-B477-42B4-92BC-5767EB3A86A9}" dt="2022-09-04T13:18:27.779" v="2257" actId="20577"/>
          <ac:spMkLst>
            <pc:docMk/>
            <pc:sldMk cId="1223739153" sldId="343"/>
            <ac:spMk id="38" creationId="{6359EA7F-5B4E-4C20-ADC9-C893E4524C77}"/>
          </ac:spMkLst>
        </pc:spChg>
        <pc:picChg chg="add mod">
          <ac:chgData name="Vân Nguyễn Đức" userId="4688734b7bebe731" providerId="LiveId" clId="{4456C8E7-B477-42B4-92BC-5767EB3A86A9}" dt="2022-09-04T13:18:33.724" v="2259" actId="1076"/>
          <ac:picMkLst>
            <pc:docMk/>
            <pc:sldMk cId="1223739153" sldId="343"/>
            <ac:picMk id="2" creationId="{DBCC405C-670A-785E-2BFF-9122A2DB48FE}"/>
          </ac:picMkLst>
        </pc:picChg>
        <pc:picChg chg="del">
          <ac:chgData name="Vân Nguyễn Đức" userId="4688734b7bebe731" providerId="LiveId" clId="{4456C8E7-B477-42B4-92BC-5767EB3A86A9}" dt="2022-09-04T13:18:24.381" v="2255" actId="478"/>
          <ac:picMkLst>
            <pc:docMk/>
            <pc:sldMk cId="1223739153" sldId="343"/>
            <ac:picMk id="7" creationId="{0EF2E7E5-8C53-4E02-92FE-B57E7126BB68}"/>
          </ac:picMkLst>
        </pc:picChg>
      </pc:sldChg>
      <pc:sldChg chg="modSp mod">
        <pc:chgData name="Vân Nguyễn Đức" userId="4688734b7bebe731" providerId="LiveId" clId="{4456C8E7-B477-42B4-92BC-5767EB3A86A9}" dt="2022-09-04T05:05:01.033" v="1385" actId="20577"/>
        <pc:sldMkLst>
          <pc:docMk/>
          <pc:sldMk cId="4040168143" sldId="344"/>
        </pc:sldMkLst>
        <pc:spChg chg="mod">
          <ac:chgData name="Vân Nguyễn Đức" userId="4688734b7bebe731" providerId="LiveId" clId="{4456C8E7-B477-42B4-92BC-5767EB3A86A9}" dt="2022-09-04T05:05:01.033" v="1385" actId="20577"/>
          <ac:spMkLst>
            <pc:docMk/>
            <pc:sldMk cId="4040168143" sldId="344"/>
            <ac:spMk id="15" creationId="{CD1D6168-321E-CA36-E092-8BD466D7EFFF}"/>
          </ac:spMkLst>
        </pc:spChg>
      </pc:sldChg>
      <pc:sldChg chg="addSp delSp modSp mod">
        <pc:chgData name="Vân Nguyễn Đức" userId="4688734b7bebe731" providerId="LiveId" clId="{4456C8E7-B477-42B4-92BC-5767EB3A86A9}" dt="2022-09-04T04:49:02.051" v="1082" actId="948"/>
        <pc:sldMkLst>
          <pc:docMk/>
          <pc:sldMk cId="4019730441" sldId="348"/>
        </pc:sldMkLst>
        <pc:spChg chg="add del mod">
          <ac:chgData name="Vân Nguyễn Đức" userId="4688734b7bebe731" providerId="LiveId" clId="{4456C8E7-B477-42B4-92BC-5767EB3A86A9}" dt="2022-09-04T04:35:16.304" v="421" actId="478"/>
          <ac:spMkLst>
            <pc:docMk/>
            <pc:sldMk cId="4019730441" sldId="348"/>
            <ac:spMk id="2" creationId="{857AD1E2-C536-9EB1-F25C-CCD90F7A396B}"/>
          </ac:spMkLst>
        </pc:spChg>
        <pc:spChg chg="add del mod">
          <ac:chgData name="Vân Nguyễn Đức" userId="4688734b7bebe731" providerId="LiveId" clId="{4456C8E7-B477-42B4-92BC-5767EB3A86A9}" dt="2022-09-04T04:36:01.705" v="506" actId="478"/>
          <ac:spMkLst>
            <pc:docMk/>
            <pc:sldMk cId="4019730441" sldId="348"/>
            <ac:spMk id="3" creationId="{500089A9-AC55-C9F4-71B2-B2BEA5065405}"/>
          </ac:spMkLst>
        </pc:spChg>
        <pc:spChg chg="add mod">
          <ac:chgData name="Vân Nguyễn Đức" userId="4688734b7bebe731" providerId="LiveId" clId="{4456C8E7-B477-42B4-92BC-5767EB3A86A9}" dt="2022-09-04T04:44:43.176" v="994" actId="20577"/>
          <ac:spMkLst>
            <pc:docMk/>
            <pc:sldMk cId="4019730441" sldId="348"/>
            <ac:spMk id="4" creationId="{8C466315-1D4C-A965-70CC-A5CFF5F7858E}"/>
          </ac:spMkLst>
        </pc:spChg>
        <pc:spChg chg="add mod">
          <ac:chgData name="Vân Nguyễn Đức" userId="4688734b7bebe731" providerId="LiveId" clId="{4456C8E7-B477-42B4-92BC-5767EB3A86A9}" dt="2022-09-04T04:49:02.051" v="1082" actId="948"/>
          <ac:spMkLst>
            <pc:docMk/>
            <pc:sldMk cId="4019730441" sldId="348"/>
            <ac:spMk id="5" creationId="{E7AF795E-89AF-3E40-6602-DF5493DA518E}"/>
          </ac:spMkLst>
        </pc:spChg>
        <pc:spChg chg="del">
          <ac:chgData name="Vân Nguyễn Đức" userId="4688734b7bebe731" providerId="LiveId" clId="{4456C8E7-B477-42B4-92BC-5767EB3A86A9}" dt="2022-09-04T04:33:48.892" v="343" actId="478"/>
          <ac:spMkLst>
            <pc:docMk/>
            <pc:sldMk cId="4019730441" sldId="348"/>
            <ac:spMk id="39" creationId="{90452516-4727-466A-962E-06ED31D6285A}"/>
          </ac:spMkLst>
        </pc:spChg>
        <pc:picChg chg="del">
          <ac:chgData name="Vân Nguyễn Đức" userId="4688734b7bebe731" providerId="LiveId" clId="{4456C8E7-B477-42B4-92BC-5767EB3A86A9}" dt="2022-09-04T04:33:48.892" v="343" actId="478"/>
          <ac:picMkLst>
            <pc:docMk/>
            <pc:sldMk cId="4019730441" sldId="348"/>
            <ac:picMk id="7" creationId="{8484DBE2-AC62-4127-BC3D-93BF6C2EBE09}"/>
          </ac:picMkLst>
        </pc:picChg>
      </pc:sldChg>
      <pc:sldChg chg="addSp modSp add mod">
        <pc:chgData name="Vân Nguyễn Đức" userId="4688734b7bebe731" providerId="LiveId" clId="{4456C8E7-B477-42B4-92BC-5767EB3A86A9}" dt="2022-09-04T04:52:38.358" v="1214" actId="1076"/>
        <pc:sldMkLst>
          <pc:docMk/>
          <pc:sldMk cId="1531001060" sldId="350"/>
        </pc:sldMkLst>
        <pc:spChg chg="add mod">
          <ac:chgData name="Vân Nguyễn Đức" userId="4688734b7bebe731" providerId="LiveId" clId="{4456C8E7-B477-42B4-92BC-5767EB3A86A9}" dt="2022-09-04T04:51:54.600" v="1204" actId="20577"/>
          <ac:spMkLst>
            <pc:docMk/>
            <pc:sldMk cId="1531001060" sldId="350"/>
            <ac:spMk id="2" creationId="{6F6DFBB3-1F52-1785-DDAD-28D68E9BEB17}"/>
          </ac:spMkLst>
        </pc:spChg>
        <pc:spChg chg="mod">
          <ac:chgData name="Vân Nguyễn Đức" userId="4688734b7bebe731" providerId="LiveId" clId="{4456C8E7-B477-42B4-92BC-5767EB3A86A9}" dt="2022-09-04T04:52:38.358" v="1214" actId="1076"/>
          <ac:spMkLst>
            <pc:docMk/>
            <pc:sldMk cId="1531001060" sldId="350"/>
            <ac:spMk id="39" creationId="{90452516-4727-466A-962E-06ED31D6285A}"/>
          </ac:spMkLst>
        </pc:spChg>
        <pc:picChg chg="mod">
          <ac:chgData name="Vân Nguyễn Đức" userId="4688734b7bebe731" providerId="LiveId" clId="{4456C8E7-B477-42B4-92BC-5767EB3A86A9}" dt="2022-09-04T04:52:26.951" v="1211" actId="1076"/>
          <ac:picMkLst>
            <pc:docMk/>
            <pc:sldMk cId="1531001060" sldId="350"/>
            <ac:picMk id="7" creationId="{8484DBE2-AC62-4127-BC3D-93BF6C2EBE09}"/>
          </ac:picMkLst>
        </pc:picChg>
      </pc:sldChg>
      <pc:sldChg chg="modSp add mod">
        <pc:chgData name="Vân Nguyễn Đức" userId="4688734b7bebe731" providerId="LiveId" clId="{4456C8E7-B477-42B4-92BC-5767EB3A86A9}" dt="2022-09-04T04:49:18.198" v="1083" actId="948"/>
        <pc:sldMkLst>
          <pc:docMk/>
          <pc:sldMk cId="330558663" sldId="351"/>
        </pc:sldMkLst>
        <pc:spChg chg="mod">
          <ac:chgData name="Vân Nguyễn Đức" userId="4688734b7bebe731" providerId="LiveId" clId="{4456C8E7-B477-42B4-92BC-5767EB3A86A9}" dt="2022-09-04T04:45:06.311" v="1069" actId="20577"/>
          <ac:spMkLst>
            <pc:docMk/>
            <pc:sldMk cId="330558663" sldId="351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49:18.198" v="1083" actId="948"/>
          <ac:spMkLst>
            <pc:docMk/>
            <pc:sldMk cId="330558663" sldId="351"/>
            <ac:spMk id="5" creationId="{E7AF795E-89AF-3E40-6602-DF5493DA518E}"/>
          </ac:spMkLst>
        </pc:spChg>
      </pc:sldChg>
      <pc:sldChg chg="modSp add mod">
        <pc:chgData name="Vân Nguyễn Đức" userId="4688734b7bebe731" providerId="LiveId" clId="{4456C8E7-B477-42B4-92BC-5767EB3A86A9}" dt="2022-09-04T04:50:09.433" v="1164" actId="12"/>
        <pc:sldMkLst>
          <pc:docMk/>
          <pc:sldMk cId="3347965828" sldId="352"/>
        </pc:sldMkLst>
        <pc:spChg chg="mod">
          <ac:chgData name="Vân Nguyễn Đức" userId="4688734b7bebe731" providerId="LiveId" clId="{4456C8E7-B477-42B4-92BC-5767EB3A86A9}" dt="2022-09-04T04:49:50.997" v="1162" actId="20577"/>
          <ac:spMkLst>
            <pc:docMk/>
            <pc:sldMk cId="3347965828" sldId="352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0:09.433" v="1164" actId="12"/>
          <ac:spMkLst>
            <pc:docMk/>
            <pc:sldMk cId="3347965828" sldId="352"/>
            <ac:spMk id="5" creationId="{E7AF795E-89AF-3E40-6602-DF5493DA518E}"/>
          </ac:spMkLst>
        </pc:spChg>
      </pc:sldChg>
      <pc:sldChg chg="addSp delSp modSp add mod ord">
        <pc:chgData name="Vân Nguyễn Đức" userId="4688734b7bebe731" providerId="LiveId" clId="{4456C8E7-B477-42B4-92BC-5767EB3A86A9}" dt="2022-09-04T05:41:44.242" v="1392"/>
        <pc:sldMkLst>
          <pc:docMk/>
          <pc:sldMk cId="3841264066" sldId="353"/>
        </pc:sldMkLst>
        <pc:spChg chg="add del mod">
          <ac:chgData name="Vân Nguyễn Đức" userId="4688734b7bebe731" providerId="LiveId" clId="{4456C8E7-B477-42B4-92BC-5767EB3A86A9}" dt="2022-09-04T05:41:36.831" v="1389" actId="478"/>
          <ac:spMkLst>
            <pc:docMk/>
            <pc:sldMk cId="3841264066" sldId="353"/>
            <ac:spMk id="3" creationId="{1E4AFF4B-0DF3-FFB7-12B7-32D246FD02CD}"/>
          </ac:spMkLst>
        </pc:spChg>
        <pc:spChg chg="add del">
          <ac:chgData name="Vân Nguyễn Đức" userId="4688734b7bebe731" providerId="LiveId" clId="{4456C8E7-B477-42B4-92BC-5767EB3A86A9}" dt="2022-09-04T05:41:40.074" v="1390" actId="21"/>
          <ac:spMkLst>
            <pc:docMk/>
            <pc:sldMk cId="3841264066" sldId="353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0:32.742" v="1168" actId="12"/>
          <ac:spMkLst>
            <pc:docMk/>
            <pc:sldMk cId="3841264066" sldId="353"/>
            <ac:spMk id="5" creationId="{E7AF795E-89AF-3E40-6602-DF5493DA518E}"/>
          </ac:spMkLst>
        </pc:spChg>
        <pc:spChg chg="add del mod">
          <ac:chgData name="Vân Nguyễn Đức" userId="4688734b7bebe731" providerId="LiveId" clId="{4456C8E7-B477-42B4-92BC-5767EB3A86A9}" dt="2022-09-04T05:41:36.109" v="1388"/>
          <ac:spMkLst>
            <pc:docMk/>
            <pc:sldMk cId="3841264066" sldId="353"/>
            <ac:spMk id="6" creationId="{92C25578-3107-D921-A260-1085E62F8FBE}"/>
          </ac:spMkLst>
        </pc:spChg>
        <pc:spChg chg="add del mod">
          <ac:chgData name="Vân Nguyễn Đức" userId="4688734b7bebe731" providerId="LiveId" clId="{4456C8E7-B477-42B4-92BC-5767EB3A86A9}" dt="2022-09-04T05:41:43.666" v="1391" actId="478"/>
          <ac:spMkLst>
            <pc:docMk/>
            <pc:sldMk cId="3841264066" sldId="353"/>
            <ac:spMk id="8" creationId="{C4CA9E4A-56D0-AF21-751D-566CBFE7335F}"/>
          </ac:spMkLst>
        </pc:spChg>
        <pc:spChg chg="add mod">
          <ac:chgData name="Vân Nguyễn Đức" userId="4688734b7bebe731" providerId="LiveId" clId="{4456C8E7-B477-42B4-92BC-5767EB3A86A9}" dt="2022-09-04T05:41:44.242" v="1392"/>
          <ac:spMkLst>
            <pc:docMk/>
            <pc:sldMk cId="3841264066" sldId="353"/>
            <ac:spMk id="9" creationId="{74F24738-2C75-F6B2-3874-1CF6D7DB8002}"/>
          </ac:spMkLst>
        </pc:spChg>
      </pc:sldChg>
      <pc:sldChg chg="modSp add mod">
        <pc:chgData name="Vân Nguyễn Đức" userId="4688734b7bebe731" providerId="LiveId" clId="{4456C8E7-B477-42B4-92BC-5767EB3A86A9}" dt="2022-09-04T04:53:54.388" v="1225" actId="20577"/>
        <pc:sldMkLst>
          <pc:docMk/>
          <pc:sldMk cId="452329051" sldId="354"/>
        </pc:sldMkLst>
        <pc:spChg chg="mod">
          <ac:chgData name="Vân Nguyễn Đức" userId="4688734b7bebe731" providerId="LiveId" clId="{4456C8E7-B477-42B4-92BC-5767EB3A86A9}" dt="2022-09-04T04:53:54.388" v="1225" actId="20577"/>
          <ac:spMkLst>
            <pc:docMk/>
            <pc:sldMk cId="452329051" sldId="354"/>
            <ac:spMk id="39" creationId="{90452516-4727-466A-962E-06ED31D6285A}"/>
          </ac:spMkLst>
        </pc:spChg>
      </pc:sldChg>
      <pc:sldChg chg="modSp add del mod">
        <pc:chgData name="Vân Nguyễn Đức" userId="4688734b7bebe731" providerId="LiveId" clId="{4456C8E7-B477-42B4-92BC-5767EB3A86A9}" dt="2022-09-04T04:55:56.763" v="1260" actId="47"/>
        <pc:sldMkLst>
          <pc:docMk/>
          <pc:sldMk cId="1713344752" sldId="355"/>
        </pc:sldMkLst>
        <pc:spChg chg="mod">
          <ac:chgData name="Vân Nguyễn Đức" userId="4688734b7bebe731" providerId="LiveId" clId="{4456C8E7-B477-42B4-92BC-5767EB3A86A9}" dt="2022-09-04T04:55:29.892" v="1256" actId="20577"/>
          <ac:spMkLst>
            <pc:docMk/>
            <pc:sldMk cId="1713344752" sldId="355"/>
            <ac:spMk id="2" creationId="{6F6DFBB3-1F52-1785-DDAD-28D68E9BEB17}"/>
          </ac:spMkLst>
        </pc:spChg>
      </pc:sldChg>
      <pc:sldChg chg="modSp add mod ord">
        <pc:chgData name="Vân Nguyễn Đức" userId="4688734b7bebe731" providerId="LiveId" clId="{4456C8E7-B477-42B4-92BC-5767EB3A86A9}" dt="2022-09-04T04:59:46.441" v="1383" actId="114"/>
        <pc:sldMkLst>
          <pc:docMk/>
          <pc:sldMk cId="2276955576" sldId="356"/>
        </pc:sldMkLst>
        <pc:spChg chg="mod">
          <ac:chgData name="Vân Nguyễn Đức" userId="4688734b7bebe731" providerId="LiveId" clId="{4456C8E7-B477-42B4-92BC-5767EB3A86A9}" dt="2022-09-04T04:56:06.090" v="1290" actId="20577"/>
          <ac:spMkLst>
            <pc:docMk/>
            <pc:sldMk cId="2276955576" sldId="356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04:59:46.441" v="1383" actId="114"/>
          <ac:spMkLst>
            <pc:docMk/>
            <pc:sldMk cId="2276955576" sldId="356"/>
            <ac:spMk id="5" creationId="{E7AF795E-89AF-3E40-6602-DF5493DA518E}"/>
          </ac:spMkLst>
        </pc:spChg>
      </pc:sldChg>
      <pc:sldChg chg="addSp modSp add mod">
        <pc:chgData name="Vân Nguyễn Đức" userId="4688734b7bebe731" providerId="LiveId" clId="{4456C8E7-B477-42B4-92BC-5767EB3A86A9}" dt="2022-09-04T13:17:19.311" v="2250" actId="20577"/>
        <pc:sldMkLst>
          <pc:docMk/>
          <pc:sldMk cId="3810845214" sldId="357"/>
        </pc:sldMkLst>
        <pc:spChg chg="add mod">
          <ac:chgData name="Vân Nguyễn Đức" userId="4688734b7bebe731" providerId="LiveId" clId="{4456C8E7-B477-42B4-92BC-5767EB3A86A9}" dt="2022-09-04T13:16:55.516" v="2247" actId="14100"/>
          <ac:spMkLst>
            <pc:docMk/>
            <pc:sldMk cId="3810845214" sldId="357"/>
            <ac:spMk id="3" creationId="{34229D56-D4B6-1A12-8A22-CBB84C85ECEE}"/>
          </ac:spMkLst>
        </pc:spChg>
        <pc:spChg chg="mod">
          <ac:chgData name="Vân Nguyễn Đức" userId="4688734b7bebe731" providerId="LiveId" clId="{4456C8E7-B477-42B4-92BC-5767EB3A86A9}" dt="2022-09-04T13:11:46.394" v="1580" actId="20577"/>
          <ac:spMkLst>
            <pc:docMk/>
            <pc:sldMk cId="3810845214" sldId="357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17:19.311" v="2250" actId="20577"/>
          <ac:spMkLst>
            <pc:docMk/>
            <pc:sldMk cId="3810845214" sldId="357"/>
            <ac:spMk id="39" creationId="{90452516-4727-466A-962E-06ED31D6285A}"/>
          </ac:spMkLst>
        </pc:spChg>
      </pc:sldChg>
      <pc:sldChg chg="modSp add mod">
        <pc:chgData name="Vân Nguyễn Đức" userId="4688734b7bebe731" providerId="LiveId" clId="{4456C8E7-B477-42B4-92BC-5767EB3A86A9}" dt="2022-09-04T13:10:49.011" v="1543" actId="12"/>
        <pc:sldMkLst>
          <pc:docMk/>
          <pc:sldMk cId="717509952" sldId="358"/>
        </pc:sldMkLst>
        <pc:spChg chg="mod">
          <ac:chgData name="Vân Nguyễn Đức" userId="4688734b7bebe731" providerId="LiveId" clId="{4456C8E7-B477-42B4-92BC-5767EB3A86A9}" dt="2022-09-04T13:10:21.461" v="1538" actId="20577"/>
          <ac:spMkLst>
            <pc:docMk/>
            <pc:sldMk cId="717509952" sldId="358"/>
            <ac:spMk id="38" creationId="{6359EA7F-5B4E-4C20-ADC9-C893E4524C77}"/>
          </ac:spMkLst>
        </pc:spChg>
        <pc:spChg chg="mod">
          <ac:chgData name="Vân Nguyễn Đức" userId="4688734b7bebe731" providerId="LiveId" clId="{4456C8E7-B477-42B4-92BC-5767EB3A86A9}" dt="2022-09-04T13:10:49.011" v="1543" actId="12"/>
          <ac:spMkLst>
            <pc:docMk/>
            <pc:sldMk cId="717509952" sldId="358"/>
            <ac:spMk id="39" creationId="{90452516-4727-466A-962E-06ED31D6285A}"/>
          </ac:spMkLst>
        </pc:spChg>
      </pc:sldChg>
      <pc:sldChg chg="add del">
        <pc:chgData name="Vân Nguyễn Đức" userId="4688734b7bebe731" providerId="LiveId" clId="{4456C8E7-B477-42B4-92BC-5767EB3A86A9}" dt="2022-09-04T13:19:12.704" v="2261" actId="47"/>
        <pc:sldMkLst>
          <pc:docMk/>
          <pc:sldMk cId="3416765751" sldId="359"/>
        </pc:sldMkLst>
      </pc:sldChg>
      <pc:sldChg chg="modSp add mod ord">
        <pc:chgData name="Vân Nguyễn Đức" userId="4688734b7bebe731" providerId="LiveId" clId="{4456C8E7-B477-42B4-92BC-5767EB3A86A9}" dt="2022-09-04T13:22:13.181" v="2319" actId="12"/>
        <pc:sldMkLst>
          <pc:docMk/>
          <pc:sldMk cId="3848605254" sldId="359"/>
        </pc:sldMkLst>
        <pc:spChg chg="mod">
          <ac:chgData name="Vân Nguyễn Đức" userId="4688734b7bebe731" providerId="LiveId" clId="{4456C8E7-B477-42B4-92BC-5767EB3A86A9}" dt="2022-09-04T13:19:26.294" v="2295" actId="20577"/>
          <ac:spMkLst>
            <pc:docMk/>
            <pc:sldMk cId="3848605254" sldId="359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13:22:13.181" v="2319" actId="12"/>
          <ac:spMkLst>
            <pc:docMk/>
            <pc:sldMk cId="3848605254" sldId="359"/>
            <ac:spMk id="5" creationId="{E7AF795E-89AF-3E40-6602-DF5493DA518E}"/>
          </ac:spMkLst>
        </pc:spChg>
      </pc:sldChg>
      <pc:sldChg chg="modSp add mod">
        <pc:chgData name="Vân Nguyễn Đức" userId="4688734b7bebe731" providerId="LiveId" clId="{4456C8E7-B477-42B4-92BC-5767EB3A86A9}" dt="2022-09-04T13:58:57.977" v="2395" actId="2710"/>
        <pc:sldMkLst>
          <pc:docMk/>
          <pc:sldMk cId="2068281997" sldId="360"/>
        </pc:sldMkLst>
        <pc:spChg chg="mod">
          <ac:chgData name="Vân Nguyễn Đức" userId="4688734b7bebe731" providerId="LiveId" clId="{4456C8E7-B477-42B4-92BC-5767EB3A86A9}" dt="2022-09-04T13:28:25.146" v="2368" actId="20577"/>
          <ac:spMkLst>
            <pc:docMk/>
            <pc:sldMk cId="2068281997" sldId="360"/>
            <ac:spMk id="4" creationId="{8C466315-1D4C-A965-70CC-A5CFF5F7858E}"/>
          </ac:spMkLst>
        </pc:spChg>
        <pc:spChg chg="mod">
          <ac:chgData name="Vân Nguyễn Đức" userId="4688734b7bebe731" providerId="LiveId" clId="{4456C8E7-B477-42B4-92BC-5767EB3A86A9}" dt="2022-09-04T13:58:57.977" v="2395" actId="2710"/>
          <ac:spMkLst>
            <pc:docMk/>
            <pc:sldMk cId="2068281997" sldId="360"/>
            <ac:spMk id="5" creationId="{E7AF795E-89AF-3E40-6602-DF5493DA518E}"/>
          </ac:spMkLst>
        </pc:spChg>
      </pc:sldChg>
    </pc:docChg>
  </pc:docChgLst>
  <pc:docChgLst>
    <pc:chgData name="Vân Nguyễn Đức" userId="4688734b7bebe731" providerId="LiveId" clId="{72CEB4FA-8487-4AAF-BD2C-2DC1E426CD06}"/>
    <pc:docChg chg="undo custSel addSld delSld modSld sldOrd addMainMaster delMainMaster modMainMaster">
      <pc:chgData name="Vân Nguyễn Đức" userId="4688734b7bebe731" providerId="LiveId" clId="{72CEB4FA-8487-4AAF-BD2C-2DC1E426CD06}" dt="2022-03-27T07:33:22.011" v="2713" actId="20577"/>
      <pc:docMkLst>
        <pc:docMk/>
      </pc:docMkLst>
      <pc:sldChg chg="addSp delSp modSp mod modTransition setBg">
        <pc:chgData name="Vân Nguyễn Đức" userId="4688734b7bebe731" providerId="LiveId" clId="{72CEB4FA-8487-4AAF-BD2C-2DC1E426CD06}" dt="2022-03-27T06:17:26.975" v="2202"/>
        <pc:sldMkLst>
          <pc:docMk/>
          <pc:sldMk cId="0" sldId="256"/>
        </pc:sldMkLst>
        <pc:spChg chg="mod">
          <ac:chgData name="Vân Nguyễn Đức" userId="4688734b7bebe731" providerId="LiveId" clId="{72CEB4FA-8487-4AAF-BD2C-2DC1E426CD06}" dt="2022-03-26T13:20:35.247" v="1313" actId="2710"/>
          <ac:spMkLst>
            <pc:docMk/>
            <pc:sldMk cId="0" sldId="256"/>
            <ac:spMk id="339" creationId="{DEEBD015-10DF-4929-AC19-6DC71B9D7F23}"/>
          </ac:spMkLst>
        </pc:spChg>
        <pc:spChg chg="add del mod">
          <ac:chgData name="Vân Nguyễn Đức" userId="4688734b7bebe731" providerId="LiveId" clId="{72CEB4FA-8487-4AAF-BD2C-2DC1E426CD06}" dt="2022-03-09T03:45:25.625" v="358" actId="478"/>
          <ac:spMkLst>
            <pc:docMk/>
            <pc:sldMk cId="0" sldId="256"/>
            <ac:spMk id="340" creationId="{4DD7DF33-51FB-4ECD-8E88-2A81567F6B24}"/>
          </ac:spMkLst>
        </pc:spChg>
        <pc:spChg chg="mod">
          <ac:chgData name="Vân Nguyễn Đức" userId="4688734b7bebe731" providerId="LiveId" clId="{72CEB4FA-8487-4AAF-BD2C-2DC1E426CD06}" dt="2022-03-09T03:44:15.999" v="338" actId="2711"/>
          <ac:spMkLst>
            <pc:docMk/>
            <pc:sldMk cId="0" sldId="256"/>
            <ac:spMk id="342" creationId="{E480D0AF-4B7A-4619-91C0-07745BD6427B}"/>
          </ac:spMkLst>
        </pc:spChg>
        <pc:spChg chg="mod">
          <ac:chgData name="Vân Nguyễn Đức" userId="4688734b7bebe731" providerId="LiveId" clId="{72CEB4FA-8487-4AAF-BD2C-2DC1E426CD06}" dt="2022-03-09T03:44:23.633" v="339" actId="2711"/>
          <ac:spMkLst>
            <pc:docMk/>
            <pc:sldMk cId="0" sldId="256"/>
            <ac:spMk id="343" creationId="{E480D0AF-4B7A-4619-91C0-07745BD6427B}"/>
          </ac:spMkLst>
        </pc:spChg>
        <pc:graphicFrameChg chg="add del modGraphic">
          <ac:chgData name="Vân Nguyễn Đức" userId="4688734b7bebe731" providerId="LiveId" clId="{72CEB4FA-8487-4AAF-BD2C-2DC1E426CD06}" dt="2022-03-09T03:45:21.949" v="355" actId="3680"/>
          <ac:graphicFrameMkLst>
            <pc:docMk/>
            <pc:sldMk cId="0" sldId="256"/>
            <ac:graphicFrameMk id="2" creationId="{EA7E2E98-8BF8-4CC8-BB15-3022D495DB98}"/>
          </ac:graphicFrameMkLst>
        </pc:graphicFrameChg>
        <pc:graphicFrameChg chg="add mod modGraphic">
          <ac:chgData name="Vân Nguyễn Đức" userId="4688734b7bebe731" providerId="LiveId" clId="{72CEB4FA-8487-4AAF-BD2C-2DC1E426CD06}" dt="2022-03-26T13:19:02.025" v="1308" actId="20577"/>
          <ac:graphicFrameMkLst>
            <pc:docMk/>
            <pc:sldMk cId="0" sldId="256"/>
            <ac:graphicFrameMk id="3" creationId="{5778CC16-0DCB-4F62-B8D1-371E2D132F61}"/>
          </ac:graphicFrameMkLst>
        </pc:graphicFrameChg>
        <pc:picChg chg="mod">
          <ac:chgData name="Vân Nguyễn Đức" userId="4688734b7bebe731" providerId="LiveId" clId="{72CEB4FA-8487-4AAF-BD2C-2DC1E426CD06}" dt="2022-03-26T13:19:48.336" v="1309" actId="1076"/>
          <ac:picMkLst>
            <pc:docMk/>
            <pc:sldMk cId="0" sldId="256"/>
            <ac:picMk id="341" creationId="{E0DCDF4B-69A4-4946-9E40-19347522E6A2}"/>
          </ac:picMkLst>
        </pc:picChg>
      </pc:sldChg>
      <pc:sldChg chg="modSp add del mod">
        <pc:chgData name="Vân Nguyễn Đức" userId="4688734b7bebe731" providerId="LiveId" clId="{72CEB4FA-8487-4AAF-BD2C-2DC1E426CD06}" dt="2022-03-26T13:41:14.460" v="1327" actId="47"/>
        <pc:sldMkLst>
          <pc:docMk/>
          <pc:sldMk cId="0" sldId="257"/>
        </pc:sldMkLst>
        <pc:spChg chg="mod">
          <ac:chgData name="Vân Nguyễn Đức" userId="4688734b7bebe731" providerId="LiveId" clId="{72CEB4FA-8487-4AAF-BD2C-2DC1E426CD06}" dt="2022-03-12T13:42:23.495" v="803" actId="1076"/>
          <ac:spMkLst>
            <pc:docMk/>
            <pc:sldMk cId="0" sldId="257"/>
            <ac:spMk id="39" creationId="{90452516-4727-466A-962E-06ED31D6285A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0" sldId="257"/>
            <ac:spMk id="347" creationId="{00000000-0000-0000-0000-000000000000}"/>
          </ac:spMkLst>
        </pc:spChg>
        <pc:grpChg chg="mod">
          <ac:chgData name="Vân Nguyễn Đức" userId="4688734b7bebe731" providerId="LiveId" clId="{72CEB4FA-8487-4AAF-BD2C-2DC1E426CD06}" dt="2022-03-12T13:42:36.092" v="807" actId="1076"/>
          <ac:grpSpMkLst>
            <pc:docMk/>
            <pc:sldMk cId="0" sldId="257"/>
            <ac:grpSpMk id="348" creationId="{00000000-0000-0000-0000-000000000000}"/>
          </ac:grpSpMkLst>
        </pc:grpChg>
      </pc:sldChg>
      <pc:sldChg chg="addSp delSp modSp mod modTransition setBg">
        <pc:chgData name="Vân Nguyễn Đức" userId="4688734b7bebe731" providerId="LiveId" clId="{72CEB4FA-8487-4AAF-BD2C-2DC1E426CD06}" dt="2022-03-27T06:45:18.026" v="2284" actId="1076"/>
        <pc:sldMkLst>
          <pc:docMk/>
          <pc:sldMk cId="0" sldId="259"/>
        </pc:sldMkLst>
        <pc:spChg chg="add del mod">
          <ac:chgData name="Vân Nguyễn Đức" userId="4688734b7bebe731" providerId="LiveId" clId="{72CEB4FA-8487-4AAF-BD2C-2DC1E426CD06}" dt="2022-03-26T13:44:36.971" v="1342" actId="478"/>
          <ac:spMkLst>
            <pc:docMk/>
            <pc:sldMk cId="0" sldId="259"/>
            <ac:spMk id="3" creationId="{64B10DC1-A1A3-43E5-8ECA-9EBA46C189AA}"/>
          </ac:spMkLst>
        </pc:spChg>
        <pc:spChg chg="add mod">
          <ac:chgData name="Vân Nguyễn Đức" userId="4688734b7bebe731" providerId="LiveId" clId="{72CEB4FA-8487-4AAF-BD2C-2DC1E426CD06}" dt="2022-03-27T06:45:18.026" v="2284" actId="1076"/>
          <ac:spMkLst>
            <pc:docMk/>
            <pc:sldMk cId="0" sldId="259"/>
            <ac:spMk id="4" creationId="{D00C4CF6-20A0-43DA-868D-38D6632C3F8D}"/>
          </ac:spMkLst>
        </pc:spChg>
        <pc:spChg chg="del mod">
          <ac:chgData name="Vân Nguyễn Đức" userId="4688734b7bebe731" providerId="LiveId" clId="{72CEB4FA-8487-4AAF-BD2C-2DC1E426CD06}" dt="2022-03-26T13:44:34.771" v="1341" actId="478"/>
          <ac:spMkLst>
            <pc:docMk/>
            <pc:sldMk cId="0" sldId="259"/>
            <ac:spMk id="405" creationId="{00000000-0000-0000-0000-000000000000}"/>
          </ac:spMkLst>
        </pc:spChg>
        <pc:grpChg chg="del mod">
          <ac:chgData name="Vân Nguyễn Đức" userId="4688734b7bebe731" providerId="LiveId" clId="{72CEB4FA-8487-4AAF-BD2C-2DC1E426CD06}" dt="2022-03-26T13:50:18.579" v="1680" actId="478"/>
          <ac:grpSpMkLst>
            <pc:docMk/>
            <pc:sldMk cId="0" sldId="259"/>
            <ac:grpSpMk id="408" creationId="{00000000-0000-0000-0000-000000000000}"/>
          </ac:grpSpMkLst>
        </pc:grpChg>
        <pc:picChg chg="add mod">
          <ac:chgData name="Vân Nguyễn Đức" userId="4688734b7bebe731" providerId="LiveId" clId="{72CEB4FA-8487-4AAF-BD2C-2DC1E426CD06}" dt="2022-03-26T13:50:29.312" v="1681" actId="1076"/>
          <ac:picMkLst>
            <pc:docMk/>
            <pc:sldMk cId="0" sldId="259"/>
            <ac:picMk id="5" creationId="{4FD80405-A2B9-4254-8285-3E9606AB52ED}"/>
          </ac:picMkLst>
        </pc:picChg>
        <pc:picChg chg="add mod">
          <ac:chgData name="Vân Nguyễn Đức" userId="4688734b7bebe731" providerId="LiveId" clId="{72CEB4FA-8487-4AAF-BD2C-2DC1E426CD06}" dt="2022-03-26T13:51:05.336" v="1687" actId="14100"/>
          <ac:picMkLst>
            <pc:docMk/>
            <pc:sldMk cId="0" sldId="259"/>
            <ac:picMk id="6" creationId="{0DC2054F-0D8A-4E45-8515-C16E878BAA4F}"/>
          </ac:picMkLst>
        </pc:picChg>
      </pc:sldChg>
      <pc:sldChg chg="modSp del mod modTransition">
        <pc:chgData name="Vân Nguyễn Đức" userId="4688734b7bebe731" providerId="LiveId" clId="{72CEB4FA-8487-4AAF-BD2C-2DC1E426CD06}" dt="2022-03-27T07:10:28.151" v="2353" actId="47"/>
        <pc:sldMkLst>
          <pc:docMk/>
          <pc:sldMk cId="0" sldId="260"/>
        </pc:sldMkLst>
        <pc:spChg chg="mod">
          <ac:chgData name="Vân Nguyễn Đức" userId="4688734b7bebe731" providerId="LiveId" clId="{72CEB4FA-8487-4AAF-BD2C-2DC1E426CD06}" dt="2022-03-26T13:53:39.165" v="1697" actId="1076"/>
          <ac:spMkLst>
            <pc:docMk/>
            <pc:sldMk cId="0" sldId="260"/>
            <ac:spMk id="75" creationId="{BC16EC20-A951-48D2-B45F-C71C76DA6B0C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0" sldId="260"/>
            <ac:spMk id="519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46:45.480" v="998" actId="47"/>
        <pc:sldMkLst>
          <pc:docMk/>
          <pc:sldMk cId="366576699" sldId="297"/>
        </pc:sldMkLst>
      </pc:sldChg>
      <pc:sldChg chg="del">
        <pc:chgData name="Vân Nguyễn Đức" userId="4688734b7bebe731" providerId="LiveId" clId="{72CEB4FA-8487-4AAF-BD2C-2DC1E426CD06}" dt="2022-03-12T13:47:03.963" v="999" actId="47"/>
        <pc:sldMkLst>
          <pc:docMk/>
          <pc:sldMk cId="3706614390" sldId="298"/>
        </pc:sldMkLst>
      </pc:sldChg>
      <pc:sldChg chg="modSp add del mod modTransition">
        <pc:chgData name="Vân Nguyễn Đức" userId="4688734b7bebe731" providerId="LiveId" clId="{72CEB4FA-8487-4AAF-BD2C-2DC1E426CD06}" dt="2022-03-27T06:18:30.549" v="2216"/>
        <pc:sldMkLst>
          <pc:docMk/>
          <pc:sldMk cId="2589640556" sldId="299"/>
        </pc:sldMkLst>
        <pc:spChg chg="mod">
          <ac:chgData name="Vân Nguyễn Đức" userId="4688734b7bebe731" providerId="LiveId" clId="{72CEB4FA-8487-4AAF-BD2C-2DC1E426CD06}" dt="2022-03-27T06:17:03.757" v="2201" actId="1076"/>
          <ac:spMkLst>
            <pc:docMk/>
            <pc:sldMk cId="2589640556" sldId="299"/>
            <ac:spMk id="68" creationId="{00000000-0000-0000-0000-000000000000}"/>
          </ac:spMkLst>
        </pc:spChg>
      </pc:sldChg>
      <pc:sldChg chg="modSp del mod">
        <pc:chgData name="Vân Nguyễn Đức" userId="4688734b7bebe731" providerId="LiveId" clId="{72CEB4FA-8487-4AAF-BD2C-2DC1E426CD06}" dt="2022-03-12T13:47:16.037" v="1003" actId="47"/>
        <pc:sldMkLst>
          <pc:docMk/>
          <pc:sldMk cId="1625409409" sldId="300"/>
        </pc:sldMkLst>
        <pc:spChg chg="mod">
          <ac:chgData name="Vân Nguyễn Đức" userId="4688734b7bebe731" providerId="LiveId" clId="{72CEB4FA-8487-4AAF-BD2C-2DC1E426CD06}" dt="2022-03-12T13:47:13.627" v="1002" actId="6549"/>
          <ac:spMkLst>
            <pc:docMk/>
            <pc:sldMk cId="1625409409" sldId="300"/>
            <ac:spMk id="33" creationId="{12E0285F-18FD-4649-9A2C-A54FF5E75416}"/>
          </ac:spMkLst>
        </pc:spChg>
      </pc:sldChg>
      <pc:sldChg chg="del">
        <pc:chgData name="Vân Nguyễn Đức" userId="4688734b7bebe731" providerId="LiveId" clId="{72CEB4FA-8487-4AAF-BD2C-2DC1E426CD06}" dt="2022-03-12T13:47:16.865" v="1004" actId="47"/>
        <pc:sldMkLst>
          <pc:docMk/>
          <pc:sldMk cId="2434829784" sldId="301"/>
        </pc:sldMkLst>
      </pc:sldChg>
      <pc:sldChg chg="del">
        <pc:chgData name="Vân Nguyễn Đức" userId="4688734b7bebe731" providerId="LiveId" clId="{72CEB4FA-8487-4AAF-BD2C-2DC1E426CD06}" dt="2022-03-12T13:47:17.750" v="1005" actId="47"/>
        <pc:sldMkLst>
          <pc:docMk/>
          <pc:sldMk cId="917459684" sldId="302"/>
        </pc:sldMkLst>
      </pc:sldChg>
      <pc:sldChg chg="addSp delSp modSp del mod">
        <pc:chgData name="Vân Nguyễn Đức" userId="4688734b7bebe731" providerId="LiveId" clId="{72CEB4FA-8487-4AAF-BD2C-2DC1E426CD06}" dt="2022-03-26T13:57:48.611" v="1813" actId="47"/>
        <pc:sldMkLst>
          <pc:docMk/>
          <pc:sldMk cId="2450141910" sldId="303"/>
        </pc:sldMkLst>
        <pc:spChg chg="mod">
          <ac:chgData name="Vân Nguyễn Đức" userId="4688734b7bebe731" providerId="LiveId" clId="{72CEB4FA-8487-4AAF-BD2C-2DC1E426CD06}" dt="2022-03-12T13:48:45.782" v="1026" actId="1076"/>
          <ac:spMkLst>
            <pc:docMk/>
            <pc:sldMk cId="2450141910" sldId="303"/>
            <ac:spMk id="6" creationId="{B6FAFD72-424C-4A45-A708-F10A43798681}"/>
          </ac:spMkLst>
        </pc:spChg>
        <pc:spChg chg="add del mod">
          <ac:chgData name="Vân Nguyễn Đức" userId="4688734b7bebe731" providerId="LiveId" clId="{72CEB4FA-8487-4AAF-BD2C-2DC1E426CD06}" dt="2022-03-12T13:50:30.590" v="1041" actId="1076"/>
          <ac:spMkLst>
            <pc:docMk/>
            <pc:sldMk cId="2450141910" sldId="303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2450141910" sldId="303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50:42.294" v="1042" actId="47"/>
        <pc:sldMkLst>
          <pc:docMk/>
          <pc:sldMk cId="1813256868" sldId="304"/>
        </pc:sldMkLst>
      </pc:sldChg>
      <pc:sldChg chg="del">
        <pc:chgData name="Vân Nguyễn Đức" userId="4688734b7bebe731" providerId="LiveId" clId="{72CEB4FA-8487-4AAF-BD2C-2DC1E426CD06}" dt="2022-03-12T14:17:52.087" v="1150" actId="47"/>
        <pc:sldMkLst>
          <pc:docMk/>
          <pc:sldMk cId="1635605817" sldId="305"/>
        </pc:sldMkLst>
      </pc:sldChg>
      <pc:sldChg chg="del">
        <pc:chgData name="Vân Nguyễn Đức" userId="4688734b7bebe731" providerId="LiveId" clId="{72CEB4FA-8487-4AAF-BD2C-2DC1E426CD06}" dt="2022-03-12T14:17:52.912" v="1151" actId="47"/>
        <pc:sldMkLst>
          <pc:docMk/>
          <pc:sldMk cId="82715520" sldId="306"/>
        </pc:sldMkLst>
      </pc:sldChg>
      <pc:sldChg chg="del">
        <pc:chgData name="Vân Nguyễn Đức" userId="4688734b7bebe731" providerId="LiveId" clId="{72CEB4FA-8487-4AAF-BD2C-2DC1E426CD06}" dt="2022-03-12T14:17:53.839" v="1152" actId="47"/>
        <pc:sldMkLst>
          <pc:docMk/>
          <pc:sldMk cId="1273437009" sldId="307"/>
        </pc:sldMkLst>
      </pc:sldChg>
      <pc:sldChg chg="del">
        <pc:chgData name="Vân Nguyễn Đức" userId="4688734b7bebe731" providerId="LiveId" clId="{72CEB4FA-8487-4AAF-BD2C-2DC1E426CD06}" dt="2022-03-12T14:17:54.437" v="1153" actId="47"/>
        <pc:sldMkLst>
          <pc:docMk/>
          <pc:sldMk cId="4175577469" sldId="308"/>
        </pc:sldMkLst>
      </pc:sldChg>
      <pc:sldChg chg="del">
        <pc:chgData name="Vân Nguyễn Đức" userId="4688734b7bebe731" providerId="LiveId" clId="{72CEB4FA-8487-4AAF-BD2C-2DC1E426CD06}" dt="2022-03-12T14:17:55.506" v="1154" actId="47"/>
        <pc:sldMkLst>
          <pc:docMk/>
          <pc:sldMk cId="2366509985" sldId="309"/>
        </pc:sldMkLst>
      </pc:sldChg>
      <pc:sldChg chg="del">
        <pc:chgData name="Vân Nguyễn Đức" userId="4688734b7bebe731" providerId="LiveId" clId="{72CEB4FA-8487-4AAF-BD2C-2DC1E426CD06}" dt="2022-03-12T14:17:56.157" v="1155" actId="47"/>
        <pc:sldMkLst>
          <pc:docMk/>
          <pc:sldMk cId="2165637119" sldId="310"/>
        </pc:sldMkLst>
      </pc:sldChg>
      <pc:sldChg chg="del">
        <pc:chgData name="Vân Nguyễn Đức" userId="4688734b7bebe731" providerId="LiveId" clId="{72CEB4FA-8487-4AAF-BD2C-2DC1E426CD06}" dt="2022-03-12T14:17:56.571" v="1156" actId="47"/>
        <pc:sldMkLst>
          <pc:docMk/>
          <pc:sldMk cId="2514838374" sldId="311"/>
        </pc:sldMkLst>
      </pc:sldChg>
      <pc:sldChg chg="del">
        <pc:chgData name="Vân Nguyễn Đức" userId="4688734b7bebe731" providerId="LiveId" clId="{72CEB4FA-8487-4AAF-BD2C-2DC1E426CD06}" dt="2022-03-12T14:17:56.872" v="1157" actId="47"/>
        <pc:sldMkLst>
          <pc:docMk/>
          <pc:sldMk cId="1558243389" sldId="312"/>
        </pc:sldMkLst>
      </pc:sldChg>
      <pc:sldChg chg="del">
        <pc:chgData name="Vân Nguyễn Đức" userId="4688734b7bebe731" providerId="LiveId" clId="{72CEB4FA-8487-4AAF-BD2C-2DC1E426CD06}" dt="2022-03-12T14:17:57.189" v="1158" actId="47"/>
        <pc:sldMkLst>
          <pc:docMk/>
          <pc:sldMk cId="190735749" sldId="313"/>
        </pc:sldMkLst>
      </pc:sldChg>
      <pc:sldChg chg="del">
        <pc:chgData name="Vân Nguyễn Đức" userId="4688734b7bebe731" providerId="LiveId" clId="{72CEB4FA-8487-4AAF-BD2C-2DC1E426CD06}" dt="2022-03-12T14:17:57.341" v="1159" actId="47"/>
        <pc:sldMkLst>
          <pc:docMk/>
          <pc:sldMk cId="2002498559" sldId="314"/>
        </pc:sldMkLst>
      </pc:sldChg>
      <pc:sldChg chg="del">
        <pc:chgData name="Vân Nguyễn Đức" userId="4688734b7bebe731" providerId="LiveId" clId="{72CEB4FA-8487-4AAF-BD2C-2DC1E426CD06}" dt="2022-03-12T14:17:57.586" v="1160" actId="47"/>
        <pc:sldMkLst>
          <pc:docMk/>
          <pc:sldMk cId="2977934180" sldId="315"/>
        </pc:sldMkLst>
      </pc:sldChg>
      <pc:sldChg chg="del">
        <pc:chgData name="Vân Nguyễn Đức" userId="4688734b7bebe731" providerId="LiveId" clId="{72CEB4FA-8487-4AAF-BD2C-2DC1E426CD06}" dt="2022-03-12T14:17:57.930" v="1161" actId="47"/>
        <pc:sldMkLst>
          <pc:docMk/>
          <pc:sldMk cId="3947405964" sldId="316"/>
        </pc:sldMkLst>
      </pc:sldChg>
      <pc:sldChg chg="del">
        <pc:chgData name="Vân Nguyễn Đức" userId="4688734b7bebe731" providerId="LiveId" clId="{72CEB4FA-8487-4AAF-BD2C-2DC1E426CD06}" dt="2022-03-12T14:17:58.070" v="1162" actId="47"/>
        <pc:sldMkLst>
          <pc:docMk/>
          <pc:sldMk cId="3760594843" sldId="317"/>
        </pc:sldMkLst>
      </pc:sldChg>
      <pc:sldChg chg="del">
        <pc:chgData name="Vân Nguyễn Đức" userId="4688734b7bebe731" providerId="LiveId" clId="{72CEB4FA-8487-4AAF-BD2C-2DC1E426CD06}" dt="2022-03-12T14:17:58.376" v="1163" actId="47"/>
        <pc:sldMkLst>
          <pc:docMk/>
          <pc:sldMk cId="664642686" sldId="318"/>
        </pc:sldMkLst>
      </pc:sldChg>
      <pc:sldChg chg="del">
        <pc:chgData name="Vân Nguyễn Đức" userId="4688734b7bebe731" providerId="LiveId" clId="{72CEB4FA-8487-4AAF-BD2C-2DC1E426CD06}" dt="2022-03-12T14:17:58.623" v="1164" actId="47"/>
        <pc:sldMkLst>
          <pc:docMk/>
          <pc:sldMk cId="3200983103" sldId="319"/>
        </pc:sldMkLst>
      </pc:sldChg>
      <pc:sldChg chg="del">
        <pc:chgData name="Vân Nguyễn Đức" userId="4688734b7bebe731" providerId="LiveId" clId="{72CEB4FA-8487-4AAF-BD2C-2DC1E426CD06}" dt="2022-03-12T14:17:58.906" v="1165" actId="47"/>
        <pc:sldMkLst>
          <pc:docMk/>
          <pc:sldMk cId="2057333534" sldId="320"/>
        </pc:sldMkLst>
      </pc:sldChg>
      <pc:sldChg chg="del">
        <pc:chgData name="Vân Nguyễn Đức" userId="4688734b7bebe731" providerId="LiveId" clId="{72CEB4FA-8487-4AAF-BD2C-2DC1E426CD06}" dt="2022-03-12T14:17:59.137" v="1166" actId="47"/>
        <pc:sldMkLst>
          <pc:docMk/>
          <pc:sldMk cId="626946477" sldId="321"/>
        </pc:sldMkLst>
      </pc:sldChg>
      <pc:sldChg chg="del">
        <pc:chgData name="Vân Nguyễn Đức" userId="4688734b7bebe731" providerId="LiveId" clId="{72CEB4FA-8487-4AAF-BD2C-2DC1E426CD06}" dt="2022-03-12T14:17:59.324" v="1167" actId="47"/>
        <pc:sldMkLst>
          <pc:docMk/>
          <pc:sldMk cId="2513375473" sldId="322"/>
        </pc:sldMkLst>
      </pc:sldChg>
      <pc:sldChg chg="del">
        <pc:chgData name="Vân Nguyễn Đức" userId="4688734b7bebe731" providerId="LiveId" clId="{72CEB4FA-8487-4AAF-BD2C-2DC1E426CD06}" dt="2022-03-12T14:17:59.572" v="1168" actId="47"/>
        <pc:sldMkLst>
          <pc:docMk/>
          <pc:sldMk cId="3332993322" sldId="323"/>
        </pc:sldMkLst>
      </pc:sldChg>
      <pc:sldChg chg="del">
        <pc:chgData name="Vân Nguyễn Đức" userId="4688734b7bebe731" providerId="LiveId" clId="{72CEB4FA-8487-4AAF-BD2C-2DC1E426CD06}" dt="2022-03-12T14:17:59.822" v="1169" actId="47"/>
        <pc:sldMkLst>
          <pc:docMk/>
          <pc:sldMk cId="3861200566" sldId="324"/>
        </pc:sldMkLst>
      </pc:sldChg>
      <pc:sldChg chg="del">
        <pc:chgData name="Vân Nguyễn Đức" userId="4688734b7bebe731" providerId="LiveId" clId="{72CEB4FA-8487-4AAF-BD2C-2DC1E426CD06}" dt="2022-03-12T14:17:59.960" v="1170" actId="47"/>
        <pc:sldMkLst>
          <pc:docMk/>
          <pc:sldMk cId="2944538017" sldId="325"/>
        </pc:sldMkLst>
      </pc:sldChg>
      <pc:sldChg chg="del">
        <pc:chgData name="Vân Nguyễn Đức" userId="4688734b7bebe731" providerId="LiveId" clId="{72CEB4FA-8487-4AAF-BD2C-2DC1E426CD06}" dt="2022-03-12T14:18:00.208" v="1171" actId="47"/>
        <pc:sldMkLst>
          <pc:docMk/>
          <pc:sldMk cId="930188747" sldId="326"/>
        </pc:sldMkLst>
      </pc:sldChg>
      <pc:sldChg chg="del">
        <pc:chgData name="Vân Nguyễn Đức" userId="4688734b7bebe731" providerId="LiveId" clId="{72CEB4FA-8487-4AAF-BD2C-2DC1E426CD06}" dt="2022-03-12T14:18:00.432" v="1172" actId="47"/>
        <pc:sldMkLst>
          <pc:docMk/>
          <pc:sldMk cId="2517770348" sldId="327"/>
        </pc:sldMkLst>
      </pc:sldChg>
      <pc:sldChg chg="modSp add del mod">
        <pc:chgData name="Vân Nguyễn Đức" userId="4688734b7bebe731" providerId="LiveId" clId="{72CEB4FA-8487-4AAF-BD2C-2DC1E426CD06}" dt="2022-03-26T14:06:20.292" v="1822" actId="47"/>
        <pc:sldMkLst>
          <pc:docMk/>
          <pc:sldMk cId="179403568" sldId="328"/>
        </pc:sldMkLst>
        <pc:spChg chg="mod">
          <ac:chgData name="Vân Nguyễn Đức" userId="4688734b7bebe731" providerId="LiveId" clId="{72CEB4FA-8487-4AAF-BD2C-2DC1E426CD06}" dt="2022-03-12T13:50:17.990" v="1040" actId="1076"/>
          <ac:spMkLst>
            <pc:docMk/>
            <pc:sldMk cId="179403568" sldId="328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79403568" sldId="328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43:02.347" v="808" actId="47"/>
        <pc:sldMkLst>
          <pc:docMk/>
          <pc:sldMk cId="400083599" sldId="328"/>
        </pc:sldMkLst>
      </pc:sldChg>
      <pc:sldChg chg="modSp add del mod">
        <pc:chgData name="Vân Nguyễn Đức" userId="4688734b7bebe731" providerId="LiveId" clId="{72CEB4FA-8487-4AAF-BD2C-2DC1E426CD06}" dt="2022-03-26T14:06:54.245" v="1830" actId="47"/>
        <pc:sldMkLst>
          <pc:docMk/>
          <pc:sldMk cId="3023202592" sldId="329"/>
        </pc:sldMkLst>
        <pc:spChg chg="mod">
          <ac:chgData name="Vân Nguyễn Đức" userId="4688734b7bebe731" providerId="LiveId" clId="{72CEB4FA-8487-4AAF-BD2C-2DC1E426CD06}" dt="2022-03-12T14:12:48.245" v="1048" actId="207"/>
          <ac:spMkLst>
            <pc:docMk/>
            <pc:sldMk cId="3023202592" sldId="329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3023202592" sldId="329"/>
            <ac:spMk id="347" creationId="{00000000-0000-0000-0000-000000000000}"/>
          </ac:spMkLst>
        </pc:spChg>
      </pc:sldChg>
      <pc:sldChg chg="del">
        <pc:chgData name="Vân Nguyễn Đức" userId="4688734b7bebe731" providerId="LiveId" clId="{72CEB4FA-8487-4AAF-BD2C-2DC1E426CD06}" dt="2022-03-12T13:35:48.872" v="549" actId="2696"/>
        <pc:sldMkLst>
          <pc:docMk/>
          <pc:sldMk cId="3614072018" sldId="329"/>
        </pc:sldMkLst>
      </pc:sldChg>
      <pc:sldChg chg="modSp add del mod">
        <pc:chgData name="Vân Nguyễn Đức" userId="4688734b7bebe731" providerId="LiveId" clId="{72CEB4FA-8487-4AAF-BD2C-2DC1E426CD06}" dt="2022-03-26T14:08:10.774" v="1910" actId="47"/>
        <pc:sldMkLst>
          <pc:docMk/>
          <pc:sldMk cId="1399399277" sldId="330"/>
        </pc:sldMkLst>
        <pc:spChg chg="mod">
          <ac:chgData name="Vân Nguyễn Đức" userId="4688734b7bebe731" providerId="LiveId" clId="{72CEB4FA-8487-4AAF-BD2C-2DC1E426CD06}" dt="2022-03-12T14:14:55.281" v="1146" actId="20577"/>
          <ac:spMkLst>
            <pc:docMk/>
            <pc:sldMk cId="1399399277" sldId="330"/>
            <ac:spMk id="6" creationId="{B6FAFD72-424C-4A45-A708-F10A43798681}"/>
          </ac:spMkLst>
        </pc:spChg>
        <pc:spChg chg="mod">
          <ac:chgData name="Vân Nguyễn Đức" userId="4688734b7bebe731" providerId="LiveId" clId="{72CEB4FA-8487-4AAF-BD2C-2DC1E426CD06}" dt="2022-03-12T14:15:59.452" v="1149" actId="14100"/>
          <ac:spMkLst>
            <pc:docMk/>
            <pc:sldMk cId="1399399277" sldId="330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399399277" sldId="330"/>
            <ac:spMk id="347" creationId="{00000000-0000-0000-0000-000000000000}"/>
          </ac:spMkLst>
        </pc:spChg>
      </pc:sldChg>
      <pc:sldChg chg="addSp delSp modSp add mod ord modTransition">
        <pc:chgData name="Vân Nguyễn Đức" userId="4688734b7bebe731" providerId="LiveId" clId="{72CEB4FA-8487-4AAF-BD2C-2DC1E426CD06}" dt="2022-03-27T06:18:13.501" v="2212"/>
        <pc:sldMkLst>
          <pc:docMk/>
          <pc:sldMk cId="659281644" sldId="331"/>
        </pc:sldMkLst>
        <pc:spChg chg="add del mod">
          <ac:chgData name="Vân Nguyễn Đức" userId="4688734b7bebe731" providerId="LiveId" clId="{72CEB4FA-8487-4AAF-BD2C-2DC1E426CD06}" dt="2022-03-26T14:15:41.805" v="2036" actId="478"/>
          <ac:spMkLst>
            <pc:docMk/>
            <pc:sldMk cId="659281644" sldId="331"/>
            <ac:spMk id="11" creationId="{E5BE9BAF-0DA6-4B57-9E72-00FE83956419}"/>
          </ac:spMkLst>
        </pc:spChg>
        <pc:spChg chg="add mod">
          <ac:chgData name="Vân Nguyễn Đức" userId="4688734b7bebe731" providerId="LiveId" clId="{72CEB4FA-8487-4AAF-BD2C-2DC1E426CD06}" dt="2022-03-26T14:17:16.049" v="2087" actId="339"/>
          <ac:spMkLst>
            <pc:docMk/>
            <pc:sldMk cId="659281644" sldId="331"/>
            <ac:spMk id="12" creationId="{89A4B630-909F-4C62-A0A5-F6F292F00752}"/>
          </ac:spMkLst>
        </pc:spChg>
        <pc:spChg chg="del mod">
          <ac:chgData name="Vân Nguyễn Đức" userId="4688734b7bebe731" providerId="LiveId" clId="{72CEB4FA-8487-4AAF-BD2C-2DC1E426CD06}" dt="2022-03-26T14:15:39.209" v="2035" actId="478"/>
          <ac:spMkLst>
            <pc:docMk/>
            <pc:sldMk cId="659281644" sldId="331"/>
            <ac:spMk id="405" creationId="{00000000-0000-0000-0000-000000000000}"/>
          </ac:spMkLst>
        </pc:spChg>
        <pc:spChg chg="mod">
          <ac:chgData name="Vân Nguyễn Đức" userId="4688734b7bebe731" providerId="LiveId" clId="{72CEB4FA-8487-4AAF-BD2C-2DC1E426CD06}" dt="2022-03-12T14:19:45.057" v="1185" actId="20577"/>
          <ac:spMkLst>
            <pc:docMk/>
            <pc:sldMk cId="659281644" sldId="331"/>
            <ac:spMk id="407" creationId="{00000000-0000-0000-0000-000000000000}"/>
          </ac:spMkLst>
        </pc:spChg>
        <pc:grpChg chg="del mod">
          <ac:chgData name="Vân Nguyễn Đức" userId="4688734b7bebe731" providerId="LiveId" clId="{72CEB4FA-8487-4AAF-BD2C-2DC1E426CD06}" dt="2022-03-26T14:14:01.991" v="2020" actId="478"/>
          <ac:grpSpMkLst>
            <pc:docMk/>
            <pc:sldMk cId="659281644" sldId="331"/>
            <ac:grpSpMk id="408" creationId="{00000000-0000-0000-0000-000000000000}"/>
          </ac:grpSpMkLst>
        </pc:grpChg>
        <pc:picChg chg="add mod">
          <ac:chgData name="Vân Nguyễn Đức" userId="4688734b7bebe731" providerId="LiveId" clId="{72CEB4FA-8487-4AAF-BD2C-2DC1E426CD06}" dt="2022-03-26T14:13:52.130" v="2018" actId="1076"/>
          <ac:picMkLst>
            <pc:docMk/>
            <pc:sldMk cId="659281644" sldId="331"/>
            <ac:picMk id="3" creationId="{7C3A3D03-DC09-4311-AF43-444530F25924}"/>
          </ac:picMkLst>
        </pc:picChg>
        <pc:picChg chg="add del mod">
          <ac:chgData name="Vân Nguyễn Đức" userId="4688734b7bebe731" providerId="LiveId" clId="{72CEB4FA-8487-4AAF-BD2C-2DC1E426CD06}" dt="2022-03-26T14:14:36.141" v="2026" actId="478"/>
          <ac:picMkLst>
            <pc:docMk/>
            <pc:sldMk cId="659281644" sldId="331"/>
            <ac:picMk id="5" creationId="{976A3A34-21D8-4C8F-8FF4-87BCF5EE8278}"/>
          </ac:picMkLst>
        </pc:picChg>
        <pc:picChg chg="add mod">
          <ac:chgData name="Vân Nguyễn Đức" userId="4688734b7bebe731" providerId="LiveId" clId="{72CEB4FA-8487-4AAF-BD2C-2DC1E426CD06}" dt="2022-03-26T14:15:22.602" v="2029" actId="1076"/>
          <ac:picMkLst>
            <pc:docMk/>
            <pc:sldMk cId="659281644" sldId="331"/>
            <ac:picMk id="7" creationId="{05E0CCC2-64B4-44C8-97E2-2CB129F0172B}"/>
          </ac:picMkLst>
        </pc:picChg>
        <pc:picChg chg="add mod">
          <ac:chgData name="Vân Nguyễn Đức" userId="4688734b7bebe731" providerId="LiveId" clId="{72CEB4FA-8487-4AAF-BD2C-2DC1E426CD06}" dt="2022-03-26T14:15:34.705" v="2033" actId="14100"/>
          <ac:picMkLst>
            <pc:docMk/>
            <pc:sldMk cId="659281644" sldId="331"/>
            <ac:picMk id="9" creationId="{3A4F77EB-A610-46CC-8A08-4BEA069E1D76}"/>
          </ac:picMkLst>
        </pc:picChg>
      </pc:sldChg>
      <pc:sldChg chg="addSp delSp modSp add del mod ord">
        <pc:chgData name="Vân Nguyễn Đức" userId="4688734b7bebe731" providerId="LiveId" clId="{72CEB4FA-8487-4AAF-BD2C-2DC1E426CD06}" dt="2022-03-26T14:18:32.282" v="2173" actId="47"/>
        <pc:sldMkLst>
          <pc:docMk/>
          <pc:sldMk cId="99491448" sldId="332"/>
        </pc:sldMkLst>
        <pc:spChg chg="mod">
          <ac:chgData name="Vân Nguyễn Đức" userId="4688734b7bebe731" providerId="LiveId" clId="{72CEB4FA-8487-4AAF-BD2C-2DC1E426CD06}" dt="2022-03-12T14:22:14.795" v="1263" actId="1076"/>
          <ac:spMkLst>
            <pc:docMk/>
            <pc:sldMk cId="99491448" sldId="332"/>
            <ac:spMk id="6" creationId="{B6FAFD72-424C-4A45-A708-F10A43798681}"/>
          </ac:spMkLst>
        </pc:spChg>
        <pc:spChg chg="del">
          <ac:chgData name="Vân Nguyễn Đức" userId="4688734b7bebe731" providerId="LiveId" clId="{72CEB4FA-8487-4AAF-BD2C-2DC1E426CD06}" dt="2022-03-12T14:22:07.281" v="1261" actId="478"/>
          <ac:spMkLst>
            <pc:docMk/>
            <pc:sldMk cId="99491448" sldId="332"/>
            <ac:spMk id="7" creationId="{D3E245F4-7683-45DE-83E9-B34DA7D3C924}"/>
          </ac:spMkLst>
        </pc:spChg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99491448" sldId="332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3:09.484" v="1264"/>
          <ac:picMkLst>
            <pc:docMk/>
            <pc:sldMk cId="99491448" sldId="332"/>
            <ac:picMk id="5" creationId="{CA2775DE-9DE7-45BD-B07C-27D472BEEA5C}"/>
          </ac:picMkLst>
        </pc:picChg>
      </pc:sldChg>
      <pc:sldChg chg="add del">
        <pc:chgData name="Vân Nguyễn Đức" userId="4688734b7bebe731" providerId="LiveId" clId="{72CEB4FA-8487-4AAF-BD2C-2DC1E426CD06}" dt="2022-03-12T14:21:47.554" v="1202" actId="2890"/>
        <pc:sldMkLst>
          <pc:docMk/>
          <pc:sldMk cId="293532269" sldId="332"/>
        </pc:sldMkLst>
      </pc:sldChg>
      <pc:sldChg chg="addSp delSp modSp add del mod">
        <pc:chgData name="Vân Nguyễn Đức" userId="4688734b7bebe731" providerId="LiveId" clId="{72CEB4FA-8487-4AAF-BD2C-2DC1E426CD06}" dt="2022-03-26T14:18:42.625" v="2178" actId="47"/>
        <pc:sldMkLst>
          <pc:docMk/>
          <pc:sldMk cId="2141359612" sldId="333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2141359612" sldId="333"/>
            <ac:spMk id="347" creationId="{00000000-0000-0000-0000-000000000000}"/>
          </ac:spMkLst>
        </pc:spChg>
        <pc:picChg chg="del">
          <ac:chgData name="Vân Nguyễn Đức" userId="4688734b7bebe731" providerId="LiveId" clId="{72CEB4FA-8487-4AAF-BD2C-2DC1E426CD06}" dt="2022-03-12T14:23:29.973" v="1266" actId="478"/>
          <ac:picMkLst>
            <pc:docMk/>
            <pc:sldMk cId="2141359612" sldId="333"/>
            <ac:picMk id="5" creationId="{CA2775DE-9DE7-45BD-B07C-27D472BEEA5C}"/>
          </ac:picMkLst>
        </pc:picChg>
        <pc:picChg chg="add mod">
          <ac:chgData name="Vân Nguyễn Đức" userId="4688734b7bebe731" providerId="LiveId" clId="{72CEB4FA-8487-4AAF-BD2C-2DC1E426CD06}" dt="2022-03-12T14:23:56.507" v="1274" actId="1076"/>
          <ac:picMkLst>
            <pc:docMk/>
            <pc:sldMk cId="2141359612" sldId="333"/>
            <ac:picMk id="7" creationId="{417E45BF-AB1C-4DD5-A674-4DFCDA73C34E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15.391" v="2186" actId="47"/>
        <pc:sldMkLst>
          <pc:docMk/>
          <pc:sldMk cId="1906515070" sldId="334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906515070" sldId="334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4:31.339" v="1281" actId="1076"/>
          <ac:picMkLst>
            <pc:docMk/>
            <pc:sldMk cId="1906515070" sldId="334"/>
            <ac:picMk id="5" creationId="{CC843169-E4A0-40A3-9EDE-F6ABC8D3E47B}"/>
          </ac:picMkLst>
        </pc:picChg>
        <pc:picChg chg="del">
          <ac:chgData name="Vân Nguyễn Đức" userId="4688734b7bebe731" providerId="LiveId" clId="{72CEB4FA-8487-4AAF-BD2C-2DC1E426CD06}" dt="2022-03-12T14:24:19.977" v="1276" actId="478"/>
          <ac:picMkLst>
            <pc:docMk/>
            <pc:sldMk cId="1906515070" sldId="334"/>
            <ac:picMk id="7" creationId="{417E45BF-AB1C-4DD5-A674-4DFCDA73C34E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38.283" v="2192" actId="47"/>
        <pc:sldMkLst>
          <pc:docMk/>
          <pc:sldMk cId="724080678" sldId="335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724080678" sldId="335"/>
            <ac:spMk id="347" creationId="{00000000-0000-0000-0000-000000000000}"/>
          </ac:spMkLst>
        </pc:spChg>
        <pc:picChg chg="del">
          <ac:chgData name="Vân Nguyễn Đức" userId="4688734b7bebe731" providerId="LiveId" clId="{72CEB4FA-8487-4AAF-BD2C-2DC1E426CD06}" dt="2022-03-12T14:24:45.928" v="1283" actId="478"/>
          <ac:picMkLst>
            <pc:docMk/>
            <pc:sldMk cId="724080678" sldId="335"/>
            <ac:picMk id="5" creationId="{CC843169-E4A0-40A3-9EDE-F6ABC8D3E47B}"/>
          </ac:picMkLst>
        </pc:picChg>
        <pc:picChg chg="add mod">
          <ac:chgData name="Vân Nguyễn Đức" userId="4688734b7bebe731" providerId="LiveId" clId="{72CEB4FA-8487-4AAF-BD2C-2DC1E426CD06}" dt="2022-03-12T14:24:46.584" v="1284"/>
          <ac:picMkLst>
            <pc:docMk/>
            <pc:sldMk cId="724080678" sldId="335"/>
            <ac:picMk id="7" creationId="{3B7A5CE8-D66C-4A07-93FB-F5696DD51644}"/>
          </ac:picMkLst>
        </pc:picChg>
      </pc:sldChg>
      <pc:sldChg chg="addSp delSp modSp add del mod">
        <pc:chgData name="Vân Nguyễn Đức" userId="4688734b7bebe731" providerId="LiveId" clId="{72CEB4FA-8487-4AAF-BD2C-2DC1E426CD06}" dt="2022-03-26T14:19:46.317" v="2193" actId="47"/>
        <pc:sldMkLst>
          <pc:docMk/>
          <pc:sldMk cId="1625495438" sldId="336"/>
        </pc:sldMkLst>
        <pc:spChg chg="mod">
          <ac:chgData name="Vân Nguyễn Đức" userId="4688734b7bebe731" providerId="LiveId" clId="{72CEB4FA-8487-4AAF-BD2C-2DC1E426CD06}" dt="2022-03-26T13:07:12.349" v="1291"/>
          <ac:spMkLst>
            <pc:docMk/>
            <pc:sldMk cId="1625495438" sldId="336"/>
            <ac:spMk id="347" creationId="{00000000-0000-0000-0000-000000000000}"/>
          </ac:spMkLst>
        </pc:spChg>
        <pc:picChg chg="add mod">
          <ac:chgData name="Vân Nguyễn Đức" userId="4688734b7bebe731" providerId="LiveId" clId="{72CEB4FA-8487-4AAF-BD2C-2DC1E426CD06}" dt="2022-03-12T14:24:55.749" v="1287"/>
          <ac:picMkLst>
            <pc:docMk/>
            <pc:sldMk cId="1625495438" sldId="336"/>
            <ac:picMk id="5" creationId="{F4F08E8C-4DB1-423E-9EB6-E82391825D39}"/>
          </ac:picMkLst>
        </pc:picChg>
        <pc:picChg chg="del">
          <ac:chgData name="Vân Nguyễn Đức" userId="4688734b7bebe731" providerId="LiveId" clId="{72CEB4FA-8487-4AAF-BD2C-2DC1E426CD06}" dt="2022-03-12T14:24:54.864" v="1286" actId="478"/>
          <ac:picMkLst>
            <pc:docMk/>
            <pc:sldMk cId="1625495438" sldId="336"/>
            <ac:picMk id="7" creationId="{3B7A5CE8-D66C-4A07-93FB-F5696DD51644}"/>
          </ac:picMkLst>
        </pc:picChg>
      </pc:sldChg>
      <pc:sldChg chg="modSp add mod ord modTransition">
        <pc:chgData name="Vân Nguyễn Đức" userId="4688734b7bebe731" providerId="LiveId" clId="{72CEB4FA-8487-4AAF-BD2C-2DC1E426CD06}" dt="2022-03-27T07:14:33.191" v="2418" actId="1076"/>
        <pc:sldMkLst>
          <pc:docMk/>
          <pc:sldMk cId="0" sldId="337"/>
        </pc:sldMkLst>
        <pc:spChg chg="mod">
          <ac:chgData name="Vân Nguyễn Đức" userId="4688734b7bebe731" providerId="LiveId" clId="{72CEB4FA-8487-4AAF-BD2C-2DC1E426CD06}" dt="2022-03-27T07:14:33.191" v="2418" actId="1076"/>
          <ac:spMkLst>
            <pc:docMk/>
            <pc:sldMk cId="0" sldId="337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5:00.881" v="2337" actId="20577"/>
          <ac:spMkLst>
            <pc:docMk/>
            <pc:sldMk cId="0" sldId="337"/>
            <ac:spMk id="39" creationId="{90452516-4727-466A-962E-06ED31D6285A}"/>
          </ac:spMkLst>
        </pc:spChg>
      </pc:sldChg>
      <pc:sldChg chg="addSp delSp modSp add mod ord modTransition">
        <pc:chgData name="Vân Nguyễn Đức" userId="4688734b7bebe731" providerId="LiveId" clId="{72CEB4FA-8487-4AAF-BD2C-2DC1E426CD06}" dt="2022-03-27T07:12:03.470" v="2415" actId="14100"/>
        <pc:sldMkLst>
          <pc:docMk/>
          <pc:sldMk cId="2326912991" sldId="338"/>
        </pc:sldMkLst>
        <pc:spChg chg="add del mod topLvl">
          <ac:chgData name="Vân Nguyễn Đức" userId="4688734b7bebe731" providerId="LiveId" clId="{72CEB4FA-8487-4AAF-BD2C-2DC1E426CD06}" dt="2022-03-27T07:11:54.312" v="2413" actId="478"/>
          <ac:spMkLst>
            <pc:docMk/>
            <pc:sldMk cId="2326912991" sldId="338"/>
            <ac:spMk id="5" creationId="{EB8B66DA-EF31-42D3-8738-5BD04510EFE2}"/>
          </ac:spMkLst>
        </pc:spChg>
        <pc:spChg chg="mod">
          <ac:chgData name="Vân Nguyễn Đức" userId="4688734b7bebe731" providerId="LiveId" clId="{72CEB4FA-8487-4AAF-BD2C-2DC1E426CD06}" dt="2022-03-26T14:08:29.961" v="1914" actId="1076"/>
          <ac:spMkLst>
            <pc:docMk/>
            <pc:sldMk cId="2326912991" sldId="338"/>
            <ac:spMk id="38" creationId="{6359EA7F-5B4E-4C20-ADC9-C893E4524C77}"/>
          </ac:spMkLst>
        </pc:spChg>
        <pc:spChg chg="mod topLvl">
          <ac:chgData name="Vân Nguyễn Đức" userId="4688734b7bebe731" providerId="LiveId" clId="{72CEB4FA-8487-4AAF-BD2C-2DC1E426CD06}" dt="2022-03-27T07:12:03.470" v="2415" actId="14100"/>
          <ac:spMkLst>
            <pc:docMk/>
            <pc:sldMk cId="2326912991" sldId="338"/>
            <ac:spMk id="39" creationId="{90452516-4727-466A-962E-06ED31D6285A}"/>
          </ac:spMkLst>
        </pc:spChg>
        <pc:grpChg chg="add del mod">
          <ac:chgData name="Vân Nguyễn Đức" userId="4688734b7bebe731" providerId="LiveId" clId="{72CEB4FA-8487-4AAF-BD2C-2DC1E426CD06}" dt="2022-03-27T07:11:54.312" v="2413" actId="478"/>
          <ac:grpSpMkLst>
            <pc:docMk/>
            <pc:sldMk cId="2326912991" sldId="338"/>
            <ac:grpSpMk id="2" creationId="{9B8D0582-1D6F-4367-9CA1-5BC64D290CDE}"/>
          </ac:grpSpMkLst>
        </pc:grpChg>
      </pc:sldChg>
      <pc:sldChg chg="addSp delSp modSp add mod modTransition">
        <pc:chgData name="Vân Nguyễn Đức" userId="4688734b7bebe731" providerId="LiveId" clId="{72CEB4FA-8487-4AAF-BD2C-2DC1E426CD06}" dt="2022-03-27T07:33:22.011" v="2713" actId="20577"/>
        <pc:sldMkLst>
          <pc:docMk/>
          <pc:sldMk cId="1427541913" sldId="339"/>
        </pc:sldMkLst>
        <pc:spChg chg="add mod">
          <ac:chgData name="Vân Nguyễn Đức" userId="4688734b7bebe731" providerId="LiveId" clId="{72CEB4FA-8487-4AAF-BD2C-2DC1E426CD06}" dt="2022-03-27T07:33:22.011" v="2713" actId="20577"/>
          <ac:spMkLst>
            <pc:docMk/>
            <pc:sldMk cId="1427541913" sldId="339"/>
            <ac:spMk id="7" creationId="{A3284F72-AFB4-4DF7-BAA1-4B9EA03DC2D7}"/>
          </ac:spMkLst>
        </pc:spChg>
        <pc:spChg chg="mod">
          <ac:chgData name="Vân Nguyễn Đức" userId="4688734b7bebe731" providerId="LiveId" clId="{72CEB4FA-8487-4AAF-BD2C-2DC1E426CD06}" dt="2022-03-26T14:08:26.217" v="1913" actId="1076"/>
          <ac:spMkLst>
            <pc:docMk/>
            <pc:sldMk cId="1427541913" sldId="339"/>
            <ac:spMk id="38" creationId="{6359EA7F-5B4E-4C20-ADC9-C893E4524C77}"/>
          </ac:spMkLst>
        </pc:spChg>
        <pc:grpChg chg="del">
          <ac:chgData name="Vân Nguyễn Đức" userId="4688734b7bebe731" providerId="LiveId" clId="{72CEB4FA-8487-4AAF-BD2C-2DC1E426CD06}" dt="2022-03-26T13:57:57.379" v="1814" actId="478"/>
          <ac:grpSpMkLst>
            <pc:docMk/>
            <pc:sldMk cId="1427541913" sldId="339"/>
            <ac:grpSpMk id="2" creationId="{9B8D0582-1D6F-4367-9CA1-5BC64D290CDE}"/>
          </ac:grpSpMkLst>
        </pc:grpChg>
      </pc:sldChg>
      <pc:sldChg chg="addSp delSp modSp add mod modTransition">
        <pc:chgData name="Vân Nguyễn Đức" userId="4688734b7bebe731" providerId="LiveId" clId="{72CEB4FA-8487-4AAF-BD2C-2DC1E426CD06}" dt="2022-03-27T06:17:54.846" v="2208"/>
        <pc:sldMkLst>
          <pc:docMk/>
          <pc:sldMk cId="1326684338" sldId="340"/>
        </pc:sldMkLst>
        <pc:spChg chg="add mod">
          <ac:chgData name="Vân Nguyễn Đức" userId="4688734b7bebe731" providerId="LiveId" clId="{72CEB4FA-8487-4AAF-BD2C-2DC1E426CD06}" dt="2022-03-26T14:06:51.610" v="1829" actId="12"/>
          <ac:spMkLst>
            <pc:docMk/>
            <pc:sldMk cId="1326684338" sldId="340"/>
            <ac:spMk id="5" creationId="{A963D4EB-EA84-4456-B7F9-88E455F359B2}"/>
          </ac:spMkLst>
        </pc:spChg>
        <pc:spChg chg="del">
          <ac:chgData name="Vân Nguyễn Đức" userId="4688734b7bebe731" providerId="LiveId" clId="{72CEB4FA-8487-4AAF-BD2C-2DC1E426CD06}" dt="2022-03-26T14:06:31.888" v="1824" actId="478"/>
          <ac:spMkLst>
            <pc:docMk/>
            <pc:sldMk cId="1326684338" sldId="340"/>
            <ac:spMk id="7" creationId="{A3284F72-AFB4-4DF7-BAA1-4B9EA03DC2D7}"/>
          </ac:spMkLst>
        </pc:spChg>
        <pc:spChg chg="mod">
          <ac:chgData name="Vân Nguyễn Đức" userId="4688734b7bebe731" providerId="LiveId" clId="{72CEB4FA-8487-4AAF-BD2C-2DC1E426CD06}" dt="2022-03-26T14:08:21.441" v="1912" actId="1076"/>
          <ac:spMkLst>
            <pc:docMk/>
            <pc:sldMk cId="1326684338" sldId="340"/>
            <ac:spMk id="38" creationId="{6359EA7F-5B4E-4C20-ADC9-C893E4524C77}"/>
          </ac:spMkLst>
        </pc:spChg>
      </pc:sldChg>
      <pc:sldChg chg="addSp delSp modSp add mod modTransition">
        <pc:chgData name="Vân Nguyễn Đức" userId="4688734b7bebe731" providerId="LiveId" clId="{72CEB4FA-8487-4AAF-BD2C-2DC1E426CD06}" dt="2022-03-27T06:17:59.741" v="2209"/>
        <pc:sldMkLst>
          <pc:docMk/>
          <pc:sldMk cId="1498266227" sldId="341"/>
        </pc:sldMkLst>
        <pc:spChg chg="del">
          <ac:chgData name="Vân Nguyễn Đức" userId="4688734b7bebe731" providerId="LiveId" clId="{72CEB4FA-8487-4AAF-BD2C-2DC1E426CD06}" dt="2022-03-26T14:07:44.646" v="1906" actId="478"/>
          <ac:spMkLst>
            <pc:docMk/>
            <pc:sldMk cId="1498266227" sldId="341"/>
            <ac:spMk id="5" creationId="{A963D4EB-EA84-4456-B7F9-88E455F359B2}"/>
          </ac:spMkLst>
        </pc:spChg>
        <pc:spChg chg="add mod">
          <ac:chgData name="Vân Nguyễn Đức" userId="4688734b7bebe731" providerId="LiveId" clId="{72CEB4FA-8487-4AAF-BD2C-2DC1E426CD06}" dt="2022-03-26T14:07:55.342" v="1909" actId="12"/>
          <ac:spMkLst>
            <pc:docMk/>
            <pc:sldMk cId="1498266227" sldId="341"/>
            <ac:spMk id="6" creationId="{33007256-1700-4102-98FF-4F8CB50119F6}"/>
          </ac:spMkLst>
        </pc:spChg>
        <pc:spChg chg="mod">
          <ac:chgData name="Vân Nguyễn Đức" userId="4688734b7bebe731" providerId="LiveId" clId="{72CEB4FA-8487-4AAF-BD2C-2DC1E426CD06}" dt="2022-03-26T14:08:16.809" v="1911" actId="1076"/>
          <ac:spMkLst>
            <pc:docMk/>
            <pc:sldMk cId="1498266227" sldId="341"/>
            <ac:spMk id="38" creationId="{6359EA7F-5B4E-4C20-ADC9-C893E4524C77}"/>
          </ac:spMkLst>
        </pc:spChg>
      </pc:sldChg>
      <pc:sldChg chg="addSp delSp modSp add mod modTransition">
        <pc:chgData name="Vân Nguyễn Đức" userId="4688734b7bebe731" providerId="LiveId" clId="{72CEB4FA-8487-4AAF-BD2C-2DC1E426CD06}" dt="2022-03-27T06:18:02.605" v="2210"/>
        <pc:sldMkLst>
          <pc:docMk/>
          <pc:sldMk cId="2037168408" sldId="342"/>
        </pc:sldMkLst>
        <pc:spChg chg="del">
          <ac:chgData name="Vân Nguyễn Đức" userId="4688734b7bebe731" providerId="LiveId" clId="{72CEB4FA-8487-4AAF-BD2C-2DC1E426CD06}" dt="2022-03-26T14:09:14.209" v="1973" actId="478"/>
          <ac:spMkLst>
            <pc:docMk/>
            <pc:sldMk cId="2037168408" sldId="342"/>
            <ac:spMk id="6" creationId="{33007256-1700-4102-98FF-4F8CB50119F6}"/>
          </ac:spMkLst>
        </pc:spChg>
        <pc:spChg chg="mod">
          <ac:chgData name="Vân Nguyễn Đức" userId="4688734b7bebe731" providerId="LiveId" clId="{72CEB4FA-8487-4AAF-BD2C-2DC1E426CD06}" dt="2022-03-26T14:08:54.649" v="1972" actId="20577"/>
          <ac:spMkLst>
            <pc:docMk/>
            <pc:sldMk cId="2037168408" sldId="342"/>
            <ac:spMk id="38" creationId="{6359EA7F-5B4E-4C20-ADC9-C893E4524C77}"/>
          </ac:spMkLst>
        </pc:spChg>
        <pc:picChg chg="add mod">
          <ac:chgData name="Vân Nguyễn Đức" userId="4688734b7bebe731" providerId="LiveId" clId="{72CEB4FA-8487-4AAF-BD2C-2DC1E426CD06}" dt="2022-03-26T14:10:00.881" v="1992" actId="1076"/>
          <ac:picMkLst>
            <pc:docMk/>
            <pc:sldMk cId="2037168408" sldId="342"/>
            <ac:picMk id="5" creationId="{C294EC72-E423-42F3-8244-084DBE8BF7B0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06.373" v="2211"/>
        <pc:sldMkLst>
          <pc:docMk/>
          <pc:sldMk cId="1223739153" sldId="343"/>
        </pc:sldMkLst>
        <pc:spChg chg="mod">
          <ac:chgData name="Vân Nguyễn Đức" userId="4688734b7bebe731" providerId="LiveId" clId="{72CEB4FA-8487-4AAF-BD2C-2DC1E426CD06}" dt="2022-03-26T14:10:38.438" v="2016" actId="20577"/>
          <ac:spMkLst>
            <pc:docMk/>
            <pc:sldMk cId="1223739153" sldId="343"/>
            <ac:spMk id="38" creationId="{6359EA7F-5B4E-4C20-ADC9-C893E4524C77}"/>
          </ac:spMkLst>
        </pc:spChg>
        <pc:picChg chg="del">
          <ac:chgData name="Vân Nguyễn Đức" userId="4688734b7bebe731" providerId="LiveId" clId="{72CEB4FA-8487-4AAF-BD2C-2DC1E426CD06}" dt="2022-03-26T14:09:36.514" v="1987" actId="478"/>
          <ac:picMkLst>
            <pc:docMk/>
            <pc:sldMk cId="1223739153" sldId="343"/>
            <ac:picMk id="5" creationId="{C294EC72-E423-42F3-8244-084DBE8BF7B0}"/>
          </ac:picMkLst>
        </pc:picChg>
        <pc:picChg chg="add del mod">
          <ac:chgData name="Vân Nguyễn Đức" userId="4688734b7bebe731" providerId="LiveId" clId="{72CEB4FA-8487-4AAF-BD2C-2DC1E426CD06}" dt="2022-03-26T14:10:25.789" v="1993" actId="478"/>
          <ac:picMkLst>
            <pc:docMk/>
            <pc:sldMk cId="1223739153" sldId="343"/>
            <ac:picMk id="6" creationId="{5CA808B1-9099-4C11-B0B3-F5C503E4F802}"/>
          </ac:picMkLst>
        </pc:picChg>
        <pc:picChg chg="add mod">
          <ac:chgData name="Vân Nguyễn Đức" userId="4688734b7bebe731" providerId="LiveId" clId="{72CEB4FA-8487-4AAF-BD2C-2DC1E426CD06}" dt="2022-03-26T14:10:33.673" v="1997" actId="1076"/>
          <ac:picMkLst>
            <pc:docMk/>
            <pc:sldMk cId="1223739153" sldId="343"/>
            <ac:picMk id="7" creationId="{0EF2E7E5-8C53-4E02-92FE-B57E7126BB68}"/>
          </ac:picMkLst>
        </pc:picChg>
      </pc:sldChg>
      <pc:sldChg chg="addSp delSp modSp add mod ord modTransition">
        <pc:chgData name="Vân Nguyễn Đức" userId="4688734b7bebe731" providerId="LiveId" clId="{72CEB4FA-8487-4AAF-BD2C-2DC1E426CD06}" dt="2022-03-27T06:18:18.572" v="2213"/>
        <pc:sldMkLst>
          <pc:docMk/>
          <pc:sldMk cId="4040168143" sldId="344"/>
        </pc:sldMkLst>
        <pc:spChg chg="mod">
          <ac:chgData name="Vân Nguyễn Đức" userId="4688734b7bebe731" providerId="LiveId" clId="{72CEB4FA-8487-4AAF-BD2C-2DC1E426CD06}" dt="2022-03-26T14:18:16.525" v="2168" actId="20577"/>
          <ac:spMkLst>
            <pc:docMk/>
            <pc:sldMk cId="4040168143" sldId="344"/>
            <ac:spMk id="38" creationId="{6359EA7F-5B4E-4C20-ADC9-C893E4524C77}"/>
          </ac:spMkLst>
        </pc:spChg>
        <pc:picChg chg="add mod">
          <ac:chgData name="Vân Nguyễn Đức" userId="4688734b7bebe731" providerId="LiveId" clId="{72CEB4FA-8487-4AAF-BD2C-2DC1E426CD06}" dt="2022-03-26T14:18:27.331" v="2171" actId="14100"/>
          <ac:picMkLst>
            <pc:docMk/>
            <pc:sldMk cId="4040168143" sldId="344"/>
            <ac:picMk id="5" creationId="{91567152-C8F7-4B98-B7CE-A91463951C0B}"/>
          </ac:picMkLst>
        </pc:picChg>
        <pc:picChg chg="del">
          <ac:chgData name="Vân Nguyễn Đức" userId="4688734b7bebe731" providerId="LiveId" clId="{72CEB4FA-8487-4AAF-BD2C-2DC1E426CD06}" dt="2022-03-26T14:18:20.384" v="2169" actId="478"/>
          <ac:picMkLst>
            <pc:docMk/>
            <pc:sldMk cId="4040168143" sldId="344"/>
            <ac:picMk id="7" creationId="{0EF2E7E5-8C53-4E02-92FE-B57E7126BB68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20.724" v="2214"/>
        <pc:sldMkLst>
          <pc:docMk/>
          <pc:sldMk cId="950158900" sldId="345"/>
        </pc:sldMkLst>
        <pc:picChg chg="del">
          <ac:chgData name="Vân Nguyễn Đức" userId="4688734b7bebe731" providerId="LiveId" clId="{72CEB4FA-8487-4AAF-BD2C-2DC1E426CD06}" dt="2022-03-26T14:18:36.640" v="2174" actId="478"/>
          <ac:picMkLst>
            <pc:docMk/>
            <pc:sldMk cId="950158900" sldId="345"/>
            <ac:picMk id="5" creationId="{91567152-C8F7-4B98-B7CE-A91463951C0B}"/>
          </ac:picMkLst>
        </pc:picChg>
        <pc:picChg chg="add mod">
          <ac:chgData name="Vân Nguyễn Đức" userId="4688734b7bebe731" providerId="LiveId" clId="{72CEB4FA-8487-4AAF-BD2C-2DC1E426CD06}" dt="2022-03-26T14:19:54.217" v="2194" actId="1076"/>
          <ac:picMkLst>
            <pc:docMk/>
            <pc:sldMk cId="950158900" sldId="345"/>
            <ac:picMk id="6" creationId="{A954B6B0-3A34-4406-A4C8-A0D1AE2A47BC}"/>
          </ac:picMkLst>
        </pc:picChg>
        <pc:picChg chg="add mod">
          <ac:chgData name="Vân Nguyễn Đức" userId="4688734b7bebe731" providerId="LiveId" clId="{72CEB4FA-8487-4AAF-BD2C-2DC1E426CD06}" dt="2022-03-26T14:20:03.826" v="2198" actId="1076"/>
          <ac:picMkLst>
            <pc:docMk/>
            <pc:sldMk cId="950158900" sldId="345"/>
            <ac:picMk id="7" creationId="{A93662CB-5838-4F1D-9E29-530285B8B2E6}"/>
          </ac:picMkLst>
        </pc:picChg>
      </pc:sldChg>
      <pc:sldChg chg="addSp delSp modSp add mod modTransition">
        <pc:chgData name="Vân Nguyễn Đức" userId="4688734b7bebe731" providerId="LiveId" clId="{72CEB4FA-8487-4AAF-BD2C-2DC1E426CD06}" dt="2022-03-27T06:18:23.556" v="2215"/>
        <pc:sldMkLst>
          <pc:docMk/>
          <pc:sldMk cId="2914900054" sldId="346"/>
        </pc:sldMkLst>
        <pc:picChg chg="add mod">
          <ac:chgData name="Vân Nguyễn Đức" userId="4688734b7bebe731" providerId="LiveId" clId="{72CEB4FA-8487-4AAF-BD2C-2DC1E426CD06}" dt="2022-03-26T14:19:12.530" v="2185" actId="1076"/>
          <ac:picMkLst>
            <pc:docMk/>
            <pc:sldMk cId="2914900054" sldId="346"/>
            <ac:picMk id="5" creationId="{3A3C9A05-9873-49A1-B4A4-90441407A771}"/>
          </ac:picMkLst>
        </pc:picChg>
        <pc:picChg chg="del">
          <ac:chgData name="Vân Nguyễn Đức" userId="4688734b7bebe731" providerId="LiveId" clId="{72CEB4FA-8487-4AAF-BD2C-2DC1E426CD06}" dt="2022-03-26T14:19:01.062" v="2181" actId="478"/>
          <ac:picMkLst>
            <pc:docMk/>
            <pc:sldMk cId="2914900054" sldId="346"/>
            <ac:picMk id="6" creationId="{A954B6B0-3A34-4406-A4C8-A0D1AE2A47BC}"/>
          </ac:picMkLst>
        </pc:picChg>
        <pc:picChg chg="add mod">
          <ac:chgData name="Vân Nguyễn Đức" userId="4688734b7bebe731" providerId="LiveId" clId="{72CEB4FA-8487-4AAF-BD2C-2DC1E426CD06}" dt="2022-03-26T14:19:34.464" v="2191" actId="14100"/>
          <ac:picMkLst>
            <pc:docMk/>
            <pc:sldMk cId="2914900054" sldId="346"/>
            <ac:picMk id="7" creationId="{62362CC2-B61C-415F-8747-9E2C1EC2DFE8}"/>
          </ac:picMkLst>
        </pc:picChg>
      </pc:sldChg>
      <pc:sldChg chg="add">
        <pc:chgData name="Vân Nguyễn Đức" userId="4688734b7bebe731" providerId="LiveId" clId="{72CEB4FA-8487-4AAF-BD2C-2DC1E426CD06}" dt="2022-03-27T06:44:40.597" v="2217" actId="2890"/>
        <pc:sldMkLst>
          <pc:docMk/>
          <pc:sldMk cId="2832137676" sldId="347"/>
        </pc:sldMkLst>
      </pc:sldChg>
      <pc:sldChg chg="addSp delSp modSp add mod ord modTransition">
        <pc:chgData name="Vân Nguyễn Đức" userId="4688734b7bebe731" providerId="LiveId" clId="{72CEB4FA-8487-4AAF-BD2C-2DC1E426CD06}" dt="2022-03-27T07:08:47.253" v="2352"/>
        <pc:sldMkLst>
          <pc:docMk/>
          <pc:sldMk cId="4019730441" sldId="348"/>
        </pc:sldMkLst>
        <pc:spChg chg="add del mod">
          <ac:chgData name="Vân Nguyễn Đức" userId="4688734b7bebe731" providerId="LiveId" clId="{72CEB4FA-8487-4AAF-BD2C-2DC1E426CD06}" dt="2022-03-27T06:45:39.313" v="2289" actId="478"/>
          <ac:spMkLst>
            <pc:docMk/>
            <pc:sldMk cId="4019730441" sldId="348"/>
            <ac:spMk id="3" creationId="{D8793058-056D-4067-823C-B05D2375725B}"/>
          </ac:spMkLst>
        </pc:spChg>
        <pc:spChg chg="del">
          <ac:chgData name="Vân Nguyễn Đức" userId="4688734b7bebe731" providerId="LiveId" clId="{72CEB4FA-8487-4AAF-BD2C-2DC1E426CD06}" dt="2022-03-27T06:45:36.584" v="2288" actId="478"/>
          <ac:spMkLst>
            <pc:docMk/>
            <pc:sldMk cId="4019730441" sldId="348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8:38.695" v="2351" actId="1076"/>
          <ac:spMkLst>
            <pc:docMk/>
            <pc:sldMk cId="4019730441" sldId="348"/>
            <ac:spMk id="39" creationId="{90452516-4727-466A-962E-06ED31D6285A}"/>
          </ac:spMkLst>
        </pc:spChg>
        <pc:picChg chg="add mod">
          <ac:chgData name="Vân Nguyễn Đức" userId="4688734b7bebe731" providerId="LiveId" clId="{72CEB4FA-8487-4AAF-BD2C-2DC1E426CD06}" dt="2022-03-27T06:47:15.050" v="2331" actId="1076"/>
          <ac:picMkLst>
            <pc:docMk/>
            <pc:sldMk cId="4019730441" sldId="348"/>
            <ac:picMk id="7" creationId="{8484DBE2-AC62-4127-BC3D-93BF6C2EBE09}"/>
          </ac:picMkLst>
        </pc:picChg>
      </pc:sldChg>
      <pc:sldChg chg="modSp add del mod">
        <pc:chgData name="Vân Nguyễn Đức" userId="4688734b7bebe731" providerId="LiveId" clId="{72CEB4FA-8487-4AAF-BD2C-2DC1E426CD06}" dt="2022-03-27T07:04:55.895" v="2336" actId="47"/>
        <pc:sldMkLst>
          <pc:docMk/>
          <pc:sldMk cId="905221191" sldId="349"/>
        </pc:sldMkLst>
        <pc:spChg chg="mod">
          <ac:chgData name="Vân Nguyễn Đức" userId="4688734b7bebe731" providerId="LiveId" clId="{72CEB4FA-8487-4AAF-BD2C-2DC1E426CD06}" dt="2022-03-27T07:03:34.346" v="2334" actId="1076"/>
          <ac:spMkLst>
            <pc:docMk/>
            <pc:sldMk cId="905221191" sldId="349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03:58.955" v="2335" actId="20577"/>
          <ac:spMkLst>
            <pc:docMk/>
            <pc:sldMk cId="905221191" sldId="349"/>
            <ac:spMk id="39" creationId="{90452516-4727-466A-962E-06ED31D6285A}"/>
          </ac:spMkLst>
        </pc:spChg>
      </pc:sldChg>
      <pc:sldChg chg="modSp add mod modTransition">
        <pc:chgData name="Vân Nguyễn Đức" userId="4688734b7bebe731" providerId="LiveId" clId="{72CEB4FA-8487-4AAF-BD2C-2DC1E426CD06}" dt="2022-03-27T07:18:05.901" v="2711"/>
        <pc:sldMkLst>
          <pc:docMk/>
          <pc:sldMk cId="3451093070" sldId="349"/>
        </pc:sldMkLst>
        <pc:spChg chg="mod">
          <ac:chgData name="Vân Nguyễn Đức" userId="4688734b7bebe731" providerId="LiveId" clId="{72CEB4FA-8487-4AAF-BD2C-2DC1E426CD06}" dt="2022-03-27T07:14:38.483" v="2432" actId="20577"/>
          <ac:spMkLst>
            <pc:docMk/>
            <pc:sldMk cId="3451093070" sldId="349"/>
            <ac:spMk id="38" creationId="{6359EA7F-5B4E-4C20-ADC9-C893E4524C77}"/>
          </ac:spMkLst>
        </pc:spChg>
        <pc:spChg chg="mod">
          <ac:chgData name="Vân Nguyễn Đức" userId="4688734b7bebe731" providerId="LiveId" clId="{72CEB4FA-8487-4AAF-BD2C-2DC1E426CD06}" dt="2022-03-27T07:17:16.927" v="2710" actId="1076"/>
          <ac:spMkLst>
            <pc:docMk/>
            <pc:sldMk cId="3451093070" sldId="349"/>
            <ac:spMk id="39" creationId="{90452516-4727-466A-962E-06ED31D6285A}"/>
          </ac:spMkLst>
        </pc:spChg>
      </pc:sldChg>
      <pc:sldMasterChg chg="add del addSldLayout delSldLayout">
        <pc:chgData name="Vân Nguyễn Đức" userId="4688734b7bebe731" providerId="LiveId" clId="{72CEB4FA-8487-4AAF-BD2C-2DC1E426CD06}" dt="2022-03-12T14:18:02.565" v="1174" actId="47"/>
        <pc:sldMasterMkLst>
          <pc:docMk/>
          <pc:sldMasterMk cId="2950454172" sldId="2147483659"/>
        </pc:sldMasterMkLst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020081476" sldId="2147483660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424258562" sldId="2147483661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960479527" sldId="2147483662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954309010" sldId="2147483663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852607981" sldId="2147483664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30917159" sldId="2147483665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970520243" sldId="2147483666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743674407" sldId="2147483667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497891008" sldId="2147483668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738337717" sldId="2147483669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30176917" sldId="2147483670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387435877" sldId="2147483671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3449901163" sldId="2147483672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2756641909" sldId="2147483673"/>
          </pc:sldLayoutMkLst>
        </pc:sldLayoutChg>
        <pc:sldLayoutChg chg="add del">
          <pc:chgData name="Vân Nguyễn Đức" userId="4688734b7bebe731" providerId="LiveId" clId="{72CEB4FA-8487-4AAF-BD2C-2DC1E426CD06}" dt="2022-03-12T14:18:02.565" v="1174" actId="47"/>
          <pc:sldLayoutMkLst>
            <pc:docMk/>
            <pc:sldMasterMk cId="2950454172" sldId="2147483659"/>
            <pc:sldLayoutMk cId="1710634193" sldId="2147483674"/>
          </pc:sldLayoutMkLst>
        </pc:sldLayoutChg>
      </pc:sldMasterChg>
      <pc:sldMasterChg chg="modTransition delSldLayout modSldLayout">
        <pc:chgData name="Vân Nguyễn Đức" userId="4688734b7bebe731" providerId="LiveId" clId="{72CEB4FA-8487-4AAF-BD2C-2DC1E426CD06}" dt="2022-03-27T07:10:28.151" v="2353" actId="47"/>
        <pc:sldMasterMkLst>
          <pc:docMk/>
          <pc:sldMasterMk cId="4059726905" sldId="2147483675"/>
        </pc:sldMasterMkLst>
        <pc:sldLayoutChg chg="delSp">
          <pc:chgData name="Vân Nguyễn Đức" userId="4688734b7bebe731" providerId="LiveId" clId="{72CEB4FA-8487-4AAF-BD2C-2DC1E426CD06}" dt="2022-03-26T13:07:12.349" v="1291"/>
          <pc:sldLayoutMkLst>
            <pc:docMk/>
            <pc:sldMasterMk cId="4059726905" sldId="2147483675"/>
            <pc:sldLayoutMk cId="680230503" sldId="2147483687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680230503" sldId="2147483687"/>
              <ac:spMk id="11" creationId="{00000000-0000-0000-0000-000000000000}"/>
            </ac:spMkLst>
          </pc:spChg>
        </pc:sldLayoutChg>
        <pc:sldLayoutChg chg="delSp del">
          <pc:chgData name="Vân Nguyễn Đức" userId="4688734b7bebe731" providerId="LiveId" clId="{72CEB4FA-8487-4AAF-BD2C-2DC1E426CD06}" dt="2022-03-26T14:19:46.317" v="2193" actId="47"/>
          <pc:sldLayoutMkLst>
            <pc:docMk/>
            <pc:sldMasterMk cId="4059726905" sldId="2147483675"/>
            <pc:sldLayoutMk cId="2368204185" sldId="2147483688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368204185" sldId="2147483688"/>
              <ac:spMk id="29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368204185" sldId="2147483688"/>
              <ac:spMk id="30" creationId="{00000000-0000-0000-0000-000000000000}"/>
            </ac:spMkLst>
          </pc:spChg>
        </pc:sldLayoutChg>
        <pc:sldLayoutChg chg="delSp">
          <pc:chgData name="Vân Nguyễn Đức" userId="4688734b7bebe731" providerId="LiveId" clId="{72CEB4FA-8487-4AAF-BD2C-2DC1E426CD06}" dt="2022-03-26T13:07:12.349" v="1291"/>
          <pc:sldLayoutMkLst>
            <pc:docMk/>
            <pc:sldMasterMk cId="4059726905" sldId="2147483675"/>
            <pc:sldLayoutMk cId="600285193" sldId="2147483689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600285193" sldId="2147483689"/>
              <ac:spMk id="15" creationId="{00000000-0000-0000-0000-000000000000}"/>
            </ac:spMkLst>
          </pc:spChg>
        </pc:sldLayoutChg>
        <pc:sldLayoutChg chg="delSp del">
          <pc:chgData name="Vân Nguyễn Đức" userId="4688734b7bebe731" providerId="LiveId" clId="{72CEB4FA-8487-4AAF-BD2C-2DC1E426CD06}" dt="2022-03-27T07:10:28.151" v="2353" actId="47"/>
          <pc:sldLayoutMkLst>
            <pc:docMk/>
            <pc:sldMasterMk cId="4059726905" sldId="2147483675"/>
            <pc:sldLayoutMk cId="2241431207" sldId="2147483690"/>
          </pc:sldLayoutMkLst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17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18" creationId="{00000000-0000-0000-0000-000000000000}"/>
            </ac:spMkLst>
          </pc:spChg>
          <pc:spChg chg="del">
            <ac:chgData name="Vân Nguyễn Đức" userId="4688734b7bebe731" providerId="LiveId" clId="{72CEB4FA-8487-4AAF-BD2C-2DC1E426CD06}" dt="2022-03-26T13:07:12.349" v="1291"/>
            <ac:spMkLst>
              <pc:docMk/>
              <pc:sldMasterMk cId="4059726905" sldId="2147483675"/>
              <pc:sldLayoutMk cId="2241431207" sldId="2147483690"/>
              <ac:spMk id="2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3128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308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840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659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519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74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751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83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0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80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13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18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695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38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714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3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08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911700" y="1200150"/>
            <a:ext cx="7320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3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804800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82201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6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9275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56047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819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35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1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641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34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8EA1-91EC-42C1-A5B4-B779B6C8F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853E3-38CC-4F8D-9F5E-931BC191E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39273-6307-4338-B055-0BF1FF6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889D3-F2BD-4F57-BE64-C1B0509A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5F892-530A-4BCB-A527-245CA786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81384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587C-6D03-4843-917E-DA91B7D2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786D-49A6-4080-8736-DEB13A00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AC32-0FEC-4C2B-BD84-6787A831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47CAE-3F2F-4630-BC95-EF9913A7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72F-48C5-4C64-AD37-9CC0CD8E8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922587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1907-F5BA-4A9C-8FC9-0D432A2C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3487-E78E-45FC-AD5B-42084F29B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72A2F-4BD0-46CC-A871-B13C2E72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8DA08-F858-42B2-8F70-280DD045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E8AC8-2B94-47A1-B3C5-4C2B365C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587884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CCEC-8D8E-45D5-9B8F-0AEBD449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42BE4-C3A4-4A1D-B5AA-16D68AA96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4B5C0-D142-4FC2-AF96-834E49753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DD838-020F-487F-8C1A-3D4DB40B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ECF5-B3B2-47C4-88EA-83498204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4BE7F-4E74-4B45-960D-3FB5F1B8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4989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58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8EC-7330-4A85-ABEF-889FF8C6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E5E65-FC95-49B7-B174-1AF153774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8F8AB-13D3-438B-A299-91E9CD60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CDE4C-46E9-4BE0-8CAC-A24ADE49D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07D2B-EF0A-4979-BA45-68A4A9F7F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A88545-5D38-4EA9-8B76-81E94EB6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2E07D-E12B-4613-BCE7-9455F0E0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107930-E751-440D-99FC-24CD0223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06153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DFC4-C0A3-436A-BFEE-2C410681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D3515-A1B5-4660-9D0F-ECE33BE2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8E83E-2B9F-45D1-96A2-5CA8E13D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8909-1DC5-4035-9B54-0CE699B4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733993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D255F-88C2-4C3B-9261-B5F2271C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B2B79-21DE-47BC-9CF4-12D5DD8F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417CC-4D26-4254-8D8A-6B9462A2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255745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1763-2C85-475A-B6B8-220B868E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8F90F-0791-4746-B1F5-39087700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D8151-CE1B-4C9B-9CFD-A56E94CE4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46BF-712D-4710-9BC8-489E635A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9E4AD-EDEB-461D-9435-5373ED4C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38201-AD69-466E-AEDD-2F216A0F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8320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AFAD-B2C7-4030-AA7E-1A3A07A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FC70-4A54-47FC-AA0A-FDD3A1233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F3171-57A4-4C4A-A0C5-62BF84E6B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6C10C-7A5F-479B-96CF-917F2B0B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72535-7664-4115-A286-EF526B5D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E8BB0-AAA7-4D6C-B6DC-0F6293CE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218376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586F-2D10-48B6-AE96-CD7D4F1C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BA2C8-3EB8-4C81-AA06-1E6467B75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7CC73-EA73-4FC5-A6B0-573F9ACB0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3B73B-2477-4AFF-BC06-F2135D6B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FBB87-4CBE-4FFD-BDE4-31B76ACA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49205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99C17-A0FA-4B5F-B82E-F5AA0EF2A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DCC73-FDB6-43C6-9A86-C072EE338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4768B-742B-43F4-B513-A0E6B1FF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22355-5052-4361-998E-FA1D10CB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61DB-026C-473F-87C0-AC5F0BD7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610876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23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028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3452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79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88984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05748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835209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0036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322016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742250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306838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646161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232691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0333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red">
  <p:cSld name="Sub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09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599062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08071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090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852118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3015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3882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378" lvl="1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566" lvl="2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754" lvl="3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5943" lvl="4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132" lvl="5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320" lvl="6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509" lvl="7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697" lvl="8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378" lvl="1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566" lvl="2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754" lvl="3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5943" lvl="4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132" lvl="5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320" lvl="6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509" lvl="7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697" lvl="8" indent="-342892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139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Sub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0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Sub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yellow">
  <p:cSld name="Quot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1" name="Google Shape;31;p8"/>
          <p:cNvSpPr txBox="1"/>
          <p:nvPr/>
        </p:nvSpPr>
        <p:spPr>
          <a:xfrm>
            <a:off x="3593400" y="128382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FE344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E344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Quot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5" name="Google Shape;35;p9"/>
          <p:cNvSpPr txBox="1"/>
          <p:nvPr/>
        </p:nvSpPr>
        <p:spPr>
          <a:xfrm>
            <a:off x="3593400" y="99212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0198A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0198A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7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Quot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9" name="Google Shape;39;p10"/>
          <p:cNvSpPr txBox="1"/>
          <p:nvPr/>
        </p:nvSpPr>
        <p:spPr>
          <a:xfrm>
            <a:off x="3593400" y="128382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F5A5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5A5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9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1700" y="1200150"/>
            <a:ext cx="7320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fld id="{00000000-1234-1234-1234-123412341234}" type="slidenum">
              <a:rPr lang="en">
                <a:solidFill>
                  <a:srgbClr val="859CB1"/>
                </a:solidFill>
              </a:rPr>
              <a:pPr/>
              <a:t>‹#›</a:t>
            </a:fld>
            <a:endParaRPr>
              <a:solidFill>
                <a:srgbClr val="859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4541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7CB55-A8DF-4288-AC2F-C6DA32EC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A0E15-E80A-4DF0-9BA9-5FF8AB84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363D7-5573-4CBD-A4BC-0732CC5B7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C2BBB-D879-4A48-AAD7-7ECB2551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8BA5C-513C-4BFA-86C1-834C239AC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972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9" r:id="rId1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376DF2-5EA4-4141-ADBF-479C6CAF261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020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transition>
    <p:fade thruBlk="1"/>
  </p:transition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499037" y="2895394"/>
            <a:ext cx="2644963" cy="1885955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9" name="Title 1">
            <a:extLst>
              <a:ext uri="{FF2B5EF4-FFF2-40B4-BE49-F238E27FC236}">
                <a16:creationId xmlns:a16="http://schemas.microsoft.com/office/drawing/2014/main" id="{DEEBD015-10DF-4929-AC19-6DC71B9D7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73" y="1816397"/>
            <a:ext cx="8456330" cy="145166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ĐỀ TÀI: XÂY DỰNG WEBSITE BÁN </a:t>
            </a:r>
            <a:b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</a:b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MỸ PHẨM VAN SHOP</a:t>
            </a:r>
            <a:endParaRPr lang="en-US" sz="2000" b="1" i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cs typeface="Times New Roman" panose="02020603050405020304" pitchFamily="18" charset="0"/>
            </a:endParaRPr>
          </a:p>
        </p:txBody>
      </p:sp>
      <p:pic>
        <p:nvPicPr>
          <p:cNvPr id="341" name="Picture 340" descr="A close up of a sign&#10;&#10;Description automatically generated">
            <a:extLst>
              <a:ext uri="{FF2B5EF4-FFF2-40B4-BE49-F238E27FC236}">
                <a16:creationId xmlns:a16="http://schemas.microsoft.com/office/drawing/2014/main" id="{E0DCDF4B-69A4-4946-9E40-19347522E6A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257" y="-5004"/>
            <a:ext cx="1062421" cy="1024457"/>
          </a:xfrm>
          <a:prstGeom prst="rect">
            <a:avLst/>
          </a:prstGeom>
        </p:spPr>
      </p:pic>
      <p:sp>
        <p:nvSpPr>
          <p:cNvPr id="342" name="Rectangle 341">
            <a:extLst>
              <a:ext uri="{FF2B5EF4-FFF2-40B4-BE49-F238E27FC236}">
                <a16:creationId xmlns:a16="http://schemas.microsoft.com/office/drawing/2014/main" id="{E480D0AF-4B7A-4619-91C0-07745BD6427B}"/>
              </a:ext>
            </a:extLst>
          </p:cNvPr>
          <p:cNvSpPr/>
          <p:nvPr/>
        </p:nvSpPr>
        <p:spPr>
          <a:xfrm>
            <a:off x="1757092" y="130369"/>
            <a:ext cx="561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HÀ NỘI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E480D0AF-4B7A-4619-91C0-07745BD6427B}"/>
              </a:ext>
            </a:extLst>
          </p:cNvPr>
          <p:cNvSpPr/>
          <p:nvPr/>
        </p:nvSpPr>
        <p:spPr>
          <a:xfrm>
            <a:off x="1771881" y="962413"/>
            <a:ext cx="561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 ĐẠI HỌC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NGÀNH KỸ THUẬT PHẦN MỀM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778CC16-0DCB-4F62-B8D1-371E2D1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82809"/>
              </p:ext>
            </p:extLst>
          </p:nvPr>
        </p:nvGraphicFramePr>
        <p:xfrm>
          <a:off x="2215832" y="3496192"/>
          <a:ext cx="418761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5144">
                  <a:extLst>
                    <a:ext uri="{9D8B030D-6E8A-4147-A177-3AD203B41FA5}">
                      <a16:colId xmlns:a16="http://schemas.microsoft.com/office/drawing/2014/main" val="2144660399"/>
                    </a:ext>
                  </a:extLst>
                </a:gridCol>
                <a:gridCol w="2782472">
                  <a:extLst>
                    <a:ext uri="{9D8B030D-6E8A-4147-A177-3AD203B41FA5}">
                      <a16:colId xmlns:a16="http://schemas.microsoft.com/office/drawing/2014/main" val="1526255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TS.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Hùng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Cường</a:t>
                      </a:r>
                      <a:endParaRPr lang="en-US" sz="16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Đức Vân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5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2018604644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8723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4CF6-20A0-43DA-868D-38D6632C3F8D}"/>
              </a:ext>
            </a:extLst>
          </p:cNvPr>
          <p:cNvSpPr txBox="1"/>
          <p:nvPr/>
        </p:nvSpPr>
        <p:spPr>
          <a:xfrm>
            <a:off x="385482" y="2951018"/>
            <a:ext cx="837303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6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PHÂN TÍCH – </a:t>
            </a:r>
            <a:r>
              <a:rPr lang="en-US" sz="36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ThIẾT</a:t>
            </a:r>
            <a:r>
              <a:rPr lang="en-US" sz="36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KẾ HỆ THỐNG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80405-A2B9-4254-8285-3E9606AB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28" y="1"/>
            <a:ext cx="4229072" cy="219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2054F-0D8A-4E45-8515-C16E878B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4914928" cy="21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767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11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1012996" y="1010251"/>
            <a:ext cx="3559004" cy="334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29D56-D4B6-1A12-8A22-CBB84C85ECEE}"/>
              </a:ext>
            </a:extLst>
          </p:cNvPr>
          <p:cNvSpPr txBox="1">
            <a:spLocks/>
          </p:cNvSpPr>
          <p:nvPr/>
        </p:nvSpPr>
        <p:spPr>
          <a:xfrm>
            <a:off x="5090021" y="1010252"/>
            <a:ext cx="3559004" cy="334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slide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8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12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4BF0B1-D277-812F-566B-94164D92A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7" y="1094942"/>
            <a:ext cx="5572125" cy="328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13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C405C-670A-785E-2BFF-9122A2DB4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77" y="1009409"/>
            <a:ext cx="6550246" cy="3173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7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4B630-909F-4C62-A0A5-F6F292F00752}"/>
              </a:ext>
            </a:extLst>
          </p:cNvPr>
          <p:cNvSpPr txBox="1"/>
          <p:nvPr/>
        </p:nvSpPr>
        <p:spPr>
          <a:xfrm>
            <a:off x="4333251" y="1943830"/>
            <a:ext cx="481074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54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KẾT QUẢ</a:t>
            </a:r>
          </a:p>
        </p:txBody>
      </p:sp>
      <p:grpSp>
        <p:nvGrpSpPr>
          <p:cNvPr id="2" name="Google Shape;687;p50">
            <a:extLst>
              <a:ext uri="{FF2B5EF4-FFF2-40B4-BE49-F238E27FC236}">
                <a16:creationId xmlns:a16="http://schemas.microsoft.com/office/drawing/2014/main" id="{0C5475BD-D522-6F9F-BDB9-7786508F9AC4}"/>
              </a:ext>
            </a:extLst>
          </p:cNvPr>
          <p:cNvGrpSpPr/>
          <p:nvPr/>
        </p:nvGrpSpPr>
        <p:grpSpPr>
          <a:xfrm>
            <a:off x="609600" y="872705"/>
            <a:ext cx="4188525" cy="3398090"/>
            <a:chOff x="4698399" y="831560"/>
            <a:chExt cx="4188525" cy="3398090"/>
          </a:xfrm>
        </p:grpSpPr>
        <p:sp>
          <p:nvSpPr>
            <p:cNvPr id="4" name="Google Shape;688;p50">
              <a:extLst>
                <a:ext uri="{FF2B5EF4-FFF2-40B4-BE49-F238E27FC236}">
                  <a16:creationId xmlns:a16="http://schemas.microsoft.com/office/drawing/2014/main" id="{92D4F242-E9E9-8120-3525-2A0A5308816A}"/>
                </a:ext>
              </a:extLst>
            </p:cNvPr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89;p50">
              <a:extLst>
                <a:ext uri="{FF2B5EF4-FFF2-40B4-BE49-F238E27FC236}">
                  <a16:creationId xmlns:a16="http://schemas.microsoft.com/office/drawing/2014/main" id="{5F0C9261-B8C1-A661-5158-1540BF9FA80F}"/>
                </a:ext>
              </a:extLst>
            </p:cNvPr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0;p50">
              <a:extLst>
                <a:ext uri="{FF2B5EF4-FFF2-40B4-BE49-F238E27FC236}">
                  <a16:creationId xmlns:a16="http://schemas.microsoft.com/office/drawing/2014/main" id="{99ADB31C-4F61-56B1-3DBA-F2331AF6811C}"/>
                </a:ext>
              </a:extLst>
            </p:cNvPr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1;p50">
              <a:extLst>
                <a:ext uri="{FF2B5EF4-FFF2-40B4-BE49-F238E27FC236}">
                  <a16:creationId xmlns:a16="http://schemas.microsoft.com/office/drawing/2014/main" id="{05BE8B1C-012C-2B5E-3A78-6132D13D5CBB}"/>
                </a:ext>
              </a:extLst>
            </p:cNvPr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2;p50">
              <a:extLst>
                <a:ext uri="{FF2B5EF4-FFF2-40B4-BE49-F238E27FC236}">
                  <a16:creationId xmlns:a16="http://schemas.microsoft.com/office/drawing/2014/main" id="{DD305AC5-C406-3172-54C8-961527F08346}"/>
                </a:ext>
              </a:extLst>
            </p:cNvPr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3;p50">
              <a:extLst>
                <a:ext uri="{FF2B5EF4-FFF2-40B4-BE49-F238E27FC236}">
                  <a16:creationId xmlns:a16="http://schemas.microsoft.com/office/drawing/2014/main" id="{5BF59B4F-0F95-7EB2-205D-D50E0B8E2609}"/>
                </a:ext>
              </a:extLst>
            </p:cNvPr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4;p50">
              <a:extLst>
                <a:ext uri="{FF2B5EF4-FFF2-40B4-BE49-F238E27FC236}">
                  <a16:creationId xmlns:a16="http://schemas.microsoft.com/office/drawing/2014/main" id="{1AB3E3F2-7924-3E3C-DE66-2EEC257EADBC}"/>
                </a:ext>
              </a:extLst>
            </p:cNvPr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5;p50">
              <a:extLst>
                <a:ext uri="{FF2B5EF4-FFF2-40B4-BE49-F238E27FC236}">
                  <a16:creationId xmlns:a16="http://schemas.microsoft.com/office/drawing/2014/main" id="{72A17ED1-3068-DB06-026A-3CC246D26DAD}"/>
                </a:ext>
              </a:extLst>
            </p:cNvPr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6;p50">
              <a:extLst>
                <a:ext uri="{FF2B5EF4-FFF2-40B4-BE49-F238E27FC236}">
                  <a16:creationId xmlns:a16="http://schemas.microsoft.com/office/drawing/2014/main" id="{6F13722F-DBBA-FCF8-5E4E-FFC895EAA23D}"/>
                </a:ext>
              </a:extLst>
            </p:cNvPr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7;p50">
              <a:extLst>
                <a:ext uri="{FF2B5EF4-FFF2-40B4-BE49-F238E27FC236}">
                  <a16:creationId xmlns:a16="http://schemas.microsoft.com/office/drawing/2014/main" id="{35EDE575-E79E-1B1B-0C39-6D10E1FA5798}"/>
                </a:ext>
              </a:extLst>
            </p:cNvPr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8;p50">
              <a:extLst>
                <a:ext uri="{FF2B5EF4-FFF2-40B4-BE49-F238E27FC236}">
                  <a16:creationId xmlns:a16="http://schemas.microsoft.com/office/drawing/2014/main" id="{EBD9AFB4-FBFF-D82C-D377-93C027F7DA0D}"/>
                </a:ext>
              </a:extLst>
            </p:cNvPr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9;p50">
              <a:extLst>
                <a:ext uri="{FF2B5EF4-FFF2-40B4-BE49-F238E27FC236}">
                  <a16:creationId xmlns:a16="http://schemas.microsoft.com/office/drawing/2014/main" id="{68C0A632-4F9D-DF3A-99EC-EB99EFAC47B9}"/>
                </a:ext>
              </a:extLst>
            </p:cNvPr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0;p50">
              <a:extLst>
                <a:ext uri="{FF2B5EF4-FFF2-40B4-BE49-F238E27FC236}">
                  <a16:creationId xmlns:a16="http://schemas.microsoft.com/office/drawing/2014/main" id="{1084D142-7EF4-0B94-7CD0-0B19FEC10E71}"/>
                </a:ext>
              </a:extLst>
            </p:cNvPr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1;p50">
              <a:extLst>
                <a:ext uri="{FF2B5EF4-FFF2-40B4-BE49-F238E27FC236}">
                  <a16:creationId xmlns:a16="http://schemas.microsoft.com/office/drawing/2014/main" id="{D54FB67B-F3F4-64F7-F381-8A9FCDB89BDD}"/>
                </a:ext>
              </a:extLst>
            </p:cNvPr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2;p50">
              <a:extLst>
                <a:ext uri="{FF2B5EF4-FFF2-40B4-BE49-F238E27FC236}">
                  <a16:creationId xmlns:a16="http://schemas.microsoft.com/office/drawing/2014/main" id="{B736D07C-3ADC-AB5E-5198-12B74C3A7B3E}"/>
                </a:ext>
              </a:extLst>
            </p:cNvPr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3;p50">
              <a:extLst>
                <a:ext uri="{FF2B5EF4-FFF2-40B4-BE49-F238E27FC236}">
                  <a16:creationId xmlns:a16="http://schemas.microsoft.com/office/drawing/2014/main" id="{B77AA747-B320-A7D3-05D4-4FD7716D5256}"/>
                </a:ext>
              </a:extLst>
            </p:cNvPr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4;p50">
              <a:extLst>
                <a:ext uri="{FF2B5EF4-FFF2-40B4-BE49-F238E27FC236}">
                  <a16:creationId xmlns:a16="http://schemas.microsoft.com/office/drawing/2014/main" id="{682F5B8C-611C-75B6-FB04-0DD0A6010DBF}"/>
                </a:ext>
              </a:extLst>
            </p:cNvPr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5;p50">
              <a:extLst>
                <a:ext uri="{FF2B5EF4-FFF2-40B4-BE49-F238E27FC236}">
                  <a16:creationId xmlns:a16="http://schemas.microsoft.com/office/drawing/2014/main" id="{783E76DF-6137-C02A-A854-884A38009D1F}"/>
                </a:ext>
              </a:extLst>
            </p:cNvPr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6;p50">
              <a:extLst>
                <a:ext uri="{FF2B5EF4-FFF2-40B4-BE49-F238E27FC236}">
                  <a16:creationId xmlns:a16="http://schemas.microsoft.com/office/drawing/2014/main" id="{4342F8F0-9F67-774F-BA91-8FE9C279A137}"/>
                </a:ext>
              </a:extLst>
            </p:cNvPr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7;p50">
              <a:extLst>
                <a:ext uri="{FF2B5EF4-FFF2-40B4-BE49-F238E27FC236}">
                  <a16:creationId xmlns:a16="http://schemas.microsoft.com/office/drawing/2014/main" id="{AFA5F55A-D278-457E-86A5-582C96B34F8A}"/>
                </a:ext>
              </a:extLst>
            </p:cNvPr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8;p50">
              <a:extLst>
                <a:ext uri="{FF2B5EF4-FFF2-40B4-BE49-F238E27FC236}">
                  <a16:creationId xmlns:a16="http://schemas.microsoft.com/office/drawing/2014/main" id="{D9D03301-3169-3328-6D0C-66D8A165B708}"/>
                </a:ext>
              </a:extLst>
            </p:cNvPr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9;p50">
              <a:extLst>
                <a:ext uri="{FF2B5EF4-FFF2-40B4-BE49-F238E27FC236}">
                  <a16:creationId xmlns:a16="http://schemas.microsoft.com/office/drawing/2014/main" id="{D1D2A5F8-99C9-D2F6-0D4B-3BB4025C10EE}"/>
                </a:ext>
              </a:extLst>
            </p:cNvPr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10;p50">
              <a:extLst>
                <a:ext uri="{FF2B5EF4-FFF2-40B4-BE49-F238E27FC236}">
                  <a16:creationId xmlns:a16="http://schemas.microsoft.com/office/drawing/2014/main" id="{B473CFA9-4B60-0A01-54F4-5691273E9E6C}"/>
                </a:ext>
              </a:extLst>
            </p:cNvPr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11;p50">
              <a:extLst>
                <a:ext uri="{FF2B5EF4-FFF2-40B4-BE49-F238E27FC236}">
                  <a16:creationId xmlns:a16="http://schemas.microsoft.com/office/drawing/2014/main" id="{1E2B13E0-8F71-3410-726E-737AB60F9A54}"/>
                </a:ext>
              </a:extLst>
            </p:cNvPr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12;p50">
              <a:extLst>
                <a:ext uri="{FF2B5EF4-FFF2-40B4-BE49-F238E27FC236}">
                  <a16:creationId xmlns:a16="http://schemas.microsoft.com/office/drawing/2014/main" id="{05AE07CA-56FF-F77B-9958-F5897F059C95}"/>
                </a:ext>
              </a:extLst>
            </p:cNvPr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13;p50">
              <a:extLst>
                <a:ext uri="{FF2B5EF4-FFF2-40B4-BE49-F238E27FC236}">
                  <a16:creationId xmlns:a16="http://schemas.microsoft.com/office/drawing/2014/main" id="{BF77007E-DEF7-723A-B642-A370939CBCA8}"/>
                </a:ext>
              </a:extLst>
            </p:cNvPr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14;p50">
              <a:extLst>
                <a:ext uri="{FF2B5EF4-FFF2-40B4-BE49-F238E27FC236}">
                  <a16:creationId xmlns:a16="http://schemas.microsoft.com/office/drawing/2014/main" id="{B46B97EC-2E4E-9B60-8B60-E93377CD7A6C}"/>
                </a:ext>
              </a:extLst>
            </p:cNvPr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15;p50">
              <a:extLst>
                <a:ext uri="{FF2B5EF4-FFF2-40B4-BE49-F238E27FC236}">
                  <a16:creationId xmlns:a16="http://schemas.microsoft.com/office/drawing/2014/main" id="{2495665A-5479-0223-2CCC-ADC8663D5869}"/>
                </a:ext>
              </a:extLst>
            </p:cNvPr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16;p50">
              <a:extLst>
                <a:ext uri="{FF2B5EF4-FFF2-40B4-BE49-F238E27FC236}">
                  <a16:creationId xmlns:a16="http://schemas.microsoft.com/office/drawing/2014/main" id="{25D13EE2-5DEC-7C18-EC2A-62E70B4A6FB8}"/>
                </a:ext>
              </a:extLst>
            </p:cNvPr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17;p50">
              <a:extLst>
                <a:ext uri="{FF2B5EF4-FFF2-40B4-BE49-F238E27FC236}">
                  <a16:creationId xmlns:a16="http://schemas.microsoft.com/office/drawing/2014/main" id="{56DBD40A-34F5-865C-CAB2-90642B14C710}"/>
                </a:ext>
              </a:extLst>
            </p:cNvPr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18;p50">
              <a:extLst>
                <a:ext uri="{FF2B5EF4-FFF2-40B4-BE49-F238E27FC236}">
                  <a16:creationId xmlns:a16="http://schemas.microsoft.com/office/drawing/2014/main" id="{A8232B58-424E-FEB4-ED9E-6313F245D340}"/>
                </a:ext>
              </a:extLst>
            </p:cNvPr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19;p50">
              <a:extLst>
                <a:ext uri="{FF2B5EF4-FFF2-40B4-BE49-F238E27FC236}">
                  <a16:creationId xmlns:a16="http://schemas.microsoft.com/office/drawing/2014/main" id="{AAF116C7-114E-7C92-CD14-44A95A42B33C}"/>
                </a:ext>
              </a:extLst>
            </p:cNvPr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0;p50">
              <a:extLst>
                <a:ext uri="{FF2B5EF4-FFF2-40B4-BE49-F238E27FC236}">
                  <a16:creationId xmlns:a16="http://schemas.microsoft.com/office/drawing/2014/main" id="{42E53057-4BD0-0A0B-C85B-941449DCC503}"/>
                </a:ext>
              </a:extLst>
            </p:cNvPr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;p50">
              <a:extLst>
                <a:ext uri="{FF2B5EF4-FFF2-40B4-BE49-F238E27FC236}">
                  <a16:creationId xmlns:a16="http://schemas.microsoft.com/office/drawing/2014/main" id="{EA5AD5F1-F23E-A26A-2323-41920E581B90}"/>
                </a:ext>
              </a:extLst>
            </p:cNvPr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2;p50">
              <a:extLst>
                <a:ext uri="{FF2B5EF4-FFF2-40B4-BE49-F238E27FC236}">
                  <a16:creationId xmlns:a16="http://schemas.microsoft.com/office/drawing/2014/main" id="{D42ECB8C-F9FA-0D47-584C-E2CF61B1D8AF}"/>
                </a:ext>
              </a:extLst>
            </p:cNvPr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3;p50">
              <a:extLst>
                <a:ext uri="{FF2B5EF4-FFF2-40B4-BE49-F238E27FC236}">
                  <a16:creationId xmlns:a16="http://schemas.microsoft.com/office/drawing/2014/main" id="{37EF0EA7-6979-50C5-1D12-858F5AF7E66F}"/>
                </a:ext>
              </a:extLst>
            </p:cNvPr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4;p50">
              <a:extLst>
                <a:ext uri="{FF2B5EF4-FFF2-40B4-BE49-F238E27FC236}">
                  <a16:creationId xmlns:a16="http://schemas.microsoft.com/office/drawing/2014/main" id="{CC21FC14-7DE3-75D1-EA99-BF0DB90E2EC4}"/>
                </a:ext>
              </a:extLst>
            </p:cNvPr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5;p50">
              <a:extLst>
                <a:ext uri="{FF2B5EF4-FFF2-40B4-BE49-F238E27FC236}">
                  <a16:creationId xmlns:a16="http://schemas.microsoft.com/office/drawing/2014/main" id="{E151969A-4AEF-12A0-E575-8458358A7009}"/>
                </a:ext>
              </a:extLst>
            </p:cNvPr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6;p50">
              <a:extLst>
                <a:ext uri="{FF2B5EF4-FFF2-40B4-BE49-F238E27FC236}">
                  <a16:creationId xmlns:a16="http://schemas.microsoft.com/office/drawing/2014/main" id="{125D0667-BBDB-EB26-9712-E06368C682BE}"/>
                </a:ext>
              </a:extLst>
            </p:cNvPr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7;p50">
              <a:extLst>
                <a:ext uri="{FF2B5EF4-FFF2-40B4-BE49-F238E27FC236}">
                  <a16:creationId xmlns:a16="http://schemas.microsoft.com/office/drawing/2014/main" id="{FE6C1DCA-F974-B0C2-2CCC-2DF4846B557F}"/>
                </a:ext>
              </a:extLst>
            </p:cNvPr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8;p50">
              <a:extLst>
                <a:ext uri="{FF2B5EF4-FFF2-40B4-BE49-F238E27FC236}">
                  <a16:creationId xmlns:a16="http://schemas.microsoft.com/office/drawing/2014/main" id="{5C6BB94E-E94D-8F1C-93D5-A143E2A3B89A}"/>
                </a:ext>
              </a:extLst>
            </p:cNvPr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9;p50">
              <a:extLst>
                <a:ext uri="{FF2B5EF4-FFF2-40B4-BE49-F238E27FC236}">
                  <a16:creationId xmlns:a16="http://schemas.microsoft.com/office/drawing/2014/main" id="{51C4CDAE-F8C3-571A-8F48-B75F753713CB}"/>
                </a:ext>
              </a:extLst>
            </p:cNvPr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30;p50">
              <a:extLst>
                <a:ext uri="{FF2B5EF4-FFF2-40B4-BE49-F238E27FC236}">
                  <a16:creationId xmlns:a16="http://schemas.microsoft.com/office/drawing/2014/main" id="{174E8216-3EC3-CEEE-E06C-15E150FA6A0E}"/>
                </a:ext>
              </a:extLst>
            </p:cNvPr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31;p50">
              <a:extLst>
                <a:ext uri="{FF2B5EF4-FFF2-40B4-BE49-F238E27FC236}">
                  <a16:creationId xmlns:a16="http://schemas.microsoft.com/office/drawing/2014/main" id="{38C8BD7A-E2C2-7827-6F6E-9478C9BF96A0}"/>
                </a:ext>
              </a:extLst>
            </p:cNvPr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32;p50">
              <a:extLst>
                <a:ext uri="{FF2B5EF4-FFF2-40B4-BE49-F238E27FC236}">
                  <a16:creationId xmlns:a16="http://schemas.microsoft.com/office/drawing/2014/main" id="{F19F1F02-2F7C-C746-B0FD-423C8E931C45}"/>
                </a:ext>
              </a:extLst>
            </p:cNvPr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33;p50">
              <a:extLst>
                <a:ext uri="{FF2B5EF4-FFF2-40B4-BE49-F238E27FC236}">
                  <a16:creationId xmlns:a16="http://schemas.microsoft.com/office/drawing/2014/main" id="{6698A836-19A4-423C-BC1F-2F5958905A92}"/>
                </a:ext>
              </a:extLst>
            </p:cNvPr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34;p50">
              <a:extLst>
                <a:ext uri="{FF2B5EF4-FFF2-40B4-BE49-F238E27FC236}">
                  <a16:creationId xmlns:a16="http://schemas.microsoft.com/office/drawing/2014/main" id="{5BD1020D-9FA9-8DC7-64C4-31B4503AC4FA}"/>
                </a:ext>
              </a:extLst>
            </p:cNvPr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35;p50">
              <a:extLst>
                <a:ext uri="{FF2B5EF4-FFF2-40B4-BE49-F238E27FC236}">
                  <a16:creationId xmlns:a16="http://schemas.microsoft.com/office/drawing/2014/main" id="{7E044247-8BF4-5E0F-E52C-CF70312EC4A0}"/>
                </a:ext>
              </a:extLst>
            </p:cNvPr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36;p50">
              <a:extLst>
                <a:ext uri="{FF2B5EF4-FFF2-40B4-BE49-F238E27FC236}">
                  <a16:creationId xmlns:a16="http://schemas.microsoft.com/office/drawing/2014/main" id="{85B58389-D704-520E-E61F-3B3C8D212E27}"/>
                </a:ext>
              </a:extLst>
            </p:cNvPr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37;p50">
              <a:extLst>
                <a:ext uri="{FF2B5EF4-FFF2-40B4-BE49-F238E27FC236}">
                  <a16:creationId xmlns:a16="http://schemas.microsoft.com/office/drawing/2014/main" id="{D0208C8E-CC05-30DF-60C4-29DF33FB0BAB}"/>
                </a:ext>
              </a:extLst>
            </p:cNvPr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8;p50">
              <a:extLst>
                <a:ext uri="{FF2B5EF4-FFF2-40B4-BE49-F238E27FC236}">
                  <a16:creationId xmlns:a16="http://schemas.microsoft.com/office/drawing/2014/main" id="{0893C6A5-70DB-10A7-1FAB-E93EE25CC67F}"/>
                </a:ext>
              </a:extLst>
            </p:cNvPr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39;p50">
              <a:extLst>
                <a:ext uri="{FF2B5EF4-FFF2-40B4-BE49-F238E27FC236}">
                  <a16:creationId xmlns:a16="http://schemas.microsoft.com/office/drawing/2014/main" id="{A90F6A61-274F-2B79-EC8A-4640941FFE2C}"/>
                </a:ext>
              </a:extLst>
            </p:cNvPr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40;p50">
              <a:extLst>
                <a:ext uri="{FF2B5EF4-FFF2-40B4-BE49-F238E27FC236}">
                  <a16:creationId xmlns:a16="http://schemas.microsoft.com/office/drawing/2014/main" id="{DE6FDC72-641F-DE47-9811-82164FB5AC73}"/>
                </a:ext>
              </a:extLst>
            </p:cNvPr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41;p50">
              <a:extLst>
                <a:ext uri="{FF2B5EF4-FFF2-40B4-BE49-F238E27FC236}">
                  <a16:creationId xmlns:a16="http://schemas.microsoft.com/office/drawing/2014/main" id="{C30BE999-DC12-65A7-779A-53E70E92A1FC}"/>
                </a:ext>
              </a:extLst>
            </p:cNvPr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42;p50">
              <a:extLst>
                <a:ext uri="{FF2B5EF4-FFF2-40B4-BE49-F238E27FC236}">
                  <a16:creationId xmlns:a16="http://schemas.microsoft.com/office/drawing/2014/main" id="{426096CF-CC88-40DB-7722-6B3CF30519BD}"/>
                </a:ext>
              </a:extLst>
            </p:cNvPr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43;p50">
              <a:extLst>
                <a:ext uri="{FF2B5EF4-FFF2-40B4-BE49-F238E27FC236}">
                  <a16:creationId xmlns:a16="http://schemas.microsoft.com/office/drawing/2014/main" id="{25395E60-8960-0D9E-EE84-66A8163AA468}"/>
                </a:ext>
              </a:extLst>
            </p:cNvPr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44;p50">
              <a:extLst>
                <a:ext uri="{FF2B5EF4-FFF2-40B4-BE49-F238E27FC236}">
                  <a16:creationId xmlns:a16="http://schemas.microsoft.com/office/drawing/2014/main" id="{506ACED4-AAE9-95CB-0091-38DDEEC3C730}"/>
                </a:ext>
              </a:extLst>
            </p:cNvPr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45;p50">
              <a:extLst>
                <a:ext uri="{FF2B5EF4-FFF2-40B4-BE49-F238E27FC236}">
                  <a16:creationId xmlns:a16="http://schemas.microsoft.com/office/drawing/2014/main" id="{EEA43A8D-DC34-FC8C-A74F-94D24FBB2B33}"/>
                </a:ext>
              </a:extLst>
            </p:cNvPr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46;p50">
              <a:extLst>
                <a:ext uri="{FF2B5EF4-FFF2-40B4-BE49-F238E27FC236}">
                  <a16:creationId xmlns:a16="http://schemas.microsoft.com/office/drawing/2014/main" id="{141AD17E-E61D-55F9-C0D2-AA47DB3C09EE}"/>
                </a:ext>
              </a:extLst>
            </p:cNvPr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47;p50">
              <a:extLst>
                <a:ext uri="{FF2B5EF4-FFF2-40B4-BE49-F238E27FC236}">
                  <a16:creationId xmlns:a16="http://schemas.microsoft.com/office/drawing/2014/main" id="{756757A9-A7B6-DC84-A77C-99CCFEDAE74B}"/>
                </a:ext>
              </a:extLst>
            </p:cNvPr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48;p50">
              <a:extLst>
                <a:ext uri="{FF2B5EF4-FFF2-40B4-BE49-F238E27FC236}">
                  <a16:creationId xmlns:a16="http://schemas.microsoft.com/office/drawing/2014/main" id="{8B2E37BD-094D-FB97-8EDA-CEDDAE8374B7}"/>
                </a:ext>
              </a:extLst>
            </p:cNvPr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49;p50">
              <a:extLst>
                <a:ext uri="{FF2B5EF4-FFF2-40B4-BE49-F238E27FC236}">
                  <a16:creationId xmlns:a16="http://schemas.microsoft.com/office/drawing/2014/main" id="{99BC0FFF-2DC8-F287-CF5B-2E1FFF64EDAA}"/>
                </a:ext>
              </a:extLst>
            </p:cNvPr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0;p50">
              <a:extLst>
                <a:ext uri="{FF2B5EF4-FFF2-40B4-BE49-F238E27FC236}">
                  <a16:creationId xmlns:a16="http://schemas.microsoft.com/office/drawing/2014/main" id="{2AB1486C-99E0-1DFE-404F-60F7515EF9FE}"/>
                </a:ext>
              </a:extLst>
            </p:cNvPr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1;p50">
              <a:extLst>
                <a:ext uri="{FF2B5EF4-FFF2-40B4-BE49-F238E27FC236}">
                  <a16:creationId xmlns:a16="http://schemas.microsoft.com/office/drawing/2014/main" id="{F65005DE-CE32-3975-A40E-252D7995900F}"/>
                </a:ext>
              </a:extLst>
            </p:cNvPr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52;p50">
              <a:extLst>
                <a:ext uri="{FF2B5EF4-FFF2-40B4-BE49-F238E27FC236}">
                  <a16:creationId xmlns:a16="http://schemas.microsoft.com/office/drawing/2014/main" id="{3E5E82CD-8ED2-0C4C-C86C-A40E037BF03A}"/>
                </a:ext>
              </a:extLst>
            </p:cNvPr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53;p50">
              <a:extLst>
                <a:ext uri="{FF2B5EF4-FFF2-40B4-BE49-F238E27FC236}">
                  <a16:creationId xmlns:a16="http://schemas.microsoft.com/office/drawing/2014/main" id="{96D7F947-0BD3-0E65-4A4E-9ED82119F5C9}"/>
                </a:ext>
              </a:extLst>
            </p:cNvPr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54;p50">
              <a:extLst>
                <a:ext uri="{FF2B5EF4-FFF2-40B4-BE49-F238E27FC236}">
                  <a16:creationId xmlns:a16="http://schemas.microsoft.com/office/drawing/2014/main" id="{97A47DDE-0D75-29B2-F2A4-1459A5733460}"/>
                </a:ext>
              </a:extLst>
            </p:cNvPr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55;p50">
              <a:extLst>
                <a:ext uri="{FF2B5EF4-FFF2-40B4-BE49-F238E27FC236}">
                  <a16:creationId xmlns:a16="http://schemas.microsoft.com/office/drawing/2014/main" id="{DE43230B-02E0-9A20-2BAE-81639562D6A9}"/>
                </a:ext>
              </a:extLst>
            </p:cNvPr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56;p50">
              <a:extLst>
                <a:ext uri="{FF2B5EF4-FFF2-40B4-BE49-F238E27FC236}">
                  <a16:creationId xmlns:a16="http://schemas.microsoft.com/office/drawing/2014/main" id="{6C7E3FE8-F57E-E1FF-54EF-BA6C20D30A88}"/>
                </a:ext>
              </a:extLst>
            </p:cNvPr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57;p50">
              <a:extLst>
                <a:ext uri="{FF2B5EF4-FFF2-40B4-BE49-F238E27FC236}">
                  <a16:creationId xmlns:a16="http://schemas.microsoft.com/office/drawing/2014/main" id="{F7EE7CF7-8569-51E7-4F43-A24AE78E7CEB}"/>
                </a:ext>
              </a:extLst>
            </p:cNvPr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58;p50">
              <a:extLst>
                <a:ext uri="{FF2B5EF4-FFF2-40B4-BE49-F238E27FC236}">
                  <a16:creationId xmlns:a16="http://schemas.microsoft.com/office/drawing/2014/main" id="{805081AE-BDCD-4CE4-DBE1-42FB9AE8CA70}"/>
                </a:ext>
              </a:extLst>
            </p:cNvPr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59;p50">
              <a:extLst>
                <a:ext uri="{FF2B5EF4-FFF2-40B4-BE49-F238E27FC236}">
                  <a16:creationId xmlns:a16="http://schemas.microsoft.com/office/drawing/2014/main" id="{AA761398-E50B-77C4-4388-0698319B11D9}"/>
                </a:ext>
              </a:extLst>
            </p:cNvPr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0;p50">
              <a:extLst>
                <a:ext uri="{FF2B5EF4-FFF2-40B4-BE49-F238E27FC236}">
                  <a16:creationId xmlns:a16="http://schemas.microsoft.com/office/drawing/2014/main" id="{9CD3C633-61F9-AB4F-A551-79EEEBDFA8AC}"/>
                </a:ext>
              </a:extLst>
            </p:cNvPr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1;p50">
              <a:extLst>
                <a:ext uri="{FF2B5EF4-FFF2-40B4-BE49-F238E27FC236}">
                  <a16:creationId xmlns:a16="http://schemas.microsoft.com/office/drawing/2014/main" id="{438A8328-053A-C93C-9D42-BFCAA10A6798}"/>
                </a:ext>
              </a:extLst>
            </p:cNvPr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62;p50">
              <a:extLst>
                <a:ext uri="{FF2B5EF4-FFF2-40B4-BE49-F238E27FC236}">
                  <a16:creationId xmlns:a16="http://schemas.microsoft.com/office/drawing/2014/main" id="{AADCED49-3AD1-748D-C334-13BD194670DB}"/>
                </a:ext>
              </a:extLst>
            </p:cNvPr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63;p50">
              <a:extLst>
                <a:ext uri="{FF2B5EF4-FFF2-40B4-BE49-F238E27FC236}">
                  <a16:creationId xmlns:a16="http://schemas.microsoft.com/office/drawing/2014/main" id="{053EEFB4-15BF-9766-90FF-DF6D338B63FB}"/>
                </a:ext>
              </a:extLst>
            </p:cNvPr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64;p50">
              <a:extLst>
                <a:ext uri="{FF2B5EF4-FFF2-40B4-BE49-F238E27FC236}">
                  <a16:creationId xmlns:a16="http://schemas.microsoft.com/office/drawing/2014/main" id="{F284A4C8-B13A-FB85-96CF-48404507BA67}"/>
                </a:ext>
              </a:extLst>
            </p:cNvPr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65;p50">
              <a:extLst>
                <a:ext uri="{FF2B5EF4-FFF2-40B4-BE49-F238E27FC236}">
                  <a16:creationId xmlns:a16="http://schemas.microsoft.com/office/drawing/2014/main" id="{CCF7B8A3-2847-919C-B1B3-DCE90478C4C5}"/>
                </a:ext>
              </a:extLst>
            </p:cNvPr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66;p50">
              <a:extLst>
                <a:ext uri="{FF2B5EF4-FFF2-40B4-BE49-F238E27FC236}">
                  <a16:creationId xmlns:a16="http://schemas.microsoft.com/office/drawing/2014/main" id="{8A736768-C923-AB86-52BA-0CAF9C51AD42}"/>
                </a:ext>
              </a:extLst>
            </p:cNvPr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67;p50">
              <a:extLst>
                <a:ext uri="{FF2B5EF4-FFF2-40B4-BE49-F238E27FC236}">
                  <a16:creationId xmlns:a16="http://schemas.microsoft.com/office/drawing/2014/main" id="{2A99E91C-B711-C4EA-BBFF-1519D9609868}"/>
                </a:ext>
              </a:extLst>
            </p:cNvPr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68;p50">
              <a:extLst>
                <a:ext uri="{FF2B5EF4-FFF2-40B4-BE49-F238E27FC236}">
                  <a16:creationId xmlns:a16="http://schemas.microsoft.com/office/drawing/2014/main" id="{31730CDF-B034-019D-65E9-FC1C6428C3D0}"/>
                </a:ext>
              </a:extLst>
            </p:cNvPr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69;p50">
              <a:extLst>
                <a:ext uri="{FF2B5EF4-FFF2-40B4-BE49-F238E27FC236}">
                  <a16:creationId xmlns:a16="http://schemas.microsoft.com/office/drawing/2014/main" id="{E5F2F090-F74D-1060-ECE4-E62FC1B00958}"/>
                </a:ext>
              </a:extLst>
            </p:cNvPr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0;p50">
              <a:extLst>
                <a:ext uri="{FF2B5EF4-FFF2-40B4-BE49-F238E27FC236}">
                  <a16:creationId xmlns:a16="http://schemas.microsoft.com/office/drawing/2014/main" id="{20A04EBC-8113-95DA-38B9-4EA6ABDB5F6F}"/>
                </a:ext>
              </a:extLst>
            </p:cNvPr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71;p50">
              <a:extLst>
                <a:ext uri="{FF2B5EF4-FFF2-40B4-BE49-F238E27FC236}">
                  <a16:creationId xmlns:a16="http://schemas.microsoft.com/office/drawing/2014/main" id="{D5BE2688-BEA5-8BC6-C47A-772515AD42DF}"/>
                </a:ext>
              </a:extLst>
            </p:cNvPr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72;p50">
              <a:extLst>
                <a:ext uri="{FF2B5EF4-FFF2-40B4-BE49-F238E27FC236}">
                  <a16:creationId xmlns:a16="http://schemas.microsoft.com/office/drawing/2014/main" id="{12E133B1-A377-38AE-3968-B7138D44AB78}"/>
                </a:ext>
              </a:extLst>
            </p:cNvPr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73;p50">
              <a:extLst>
                <a:ext uri="{FF2B5EF4-FFF2-40B4-BE49-F238E27FC236}">
                  <a16:creationId xmlns:a16="http://schemas.microsoft.com/office/drawing/2014/main" id="{3BFE7357-6589-5A56-8C20-3AEBE8EF8F07}"/>
                </a:ext>
              </a:extLst>
            </p:cNvPr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74;p50">
              <a:extLst>
                <a:ext uri="{FF2B5EF4-FFF2-40B4-BE49-F238E27FC236}">
                  <a16:creationId xmlns:a16="http://schemas.microsoft.com/office/drawing/2014/main" id="{AE544995-EFD4-CD71-46F5-0BDFEAE7B883}"/>
                </a:ext>
              </a:extLst>
            </p:cNvPr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75;p50">
              <a:extLst>
                <a:ext uri="{FF2B5EF4-FFF2-40B4-BE49-F238E27FC236}">
                  <a16:creationId xmlns:a16="http://schemas.microsoft.com/office/drawing/2014/main" id="{7D59FE3A-A229-AEA6-8724-93D052E03AA8}"/>
                </a:ext>
              </a:extLst>
            </p:cNvPr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76;p50">
              <a:extLst>
                <a:ext uri="{FF2B5EF4-FFF2-40B4-BE49-F238E27FC236}">
                  <a16:creationId xmlns:a16="http://schemas.microsoft.com/office/drawing/2014/main" id="{2A0A9D64-BD9C-EDE0-B2D4-F78F5620B6CB}"/>
                </a:ext>
              </a:extLst>
            </p:cNvPr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77;p50">
              <a:extLst>
                <a:ext uri="{FF2B5EF4-FFF2-40B4-BE49-F238E27FC236}">
                  <a16:creationId xmlns:a16="http://schemas.microsoft.com/office/drawing/2014/main" id="{53833357-3E76-E568-B025-BF43207C29D4}"/>
                </a:ext>
              </a:extLst>
            </p:cNvPr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78;p50">
              <a:extLst>
                <a:ext uri="{FF2B5EF4-FFF2-40B4-BE49-F238E27FC236}">
                  <a16:creationId xmlns:a16="http://schemas.microsoft.com/office/drawing/2014/main" id="{6A8AEB8D-37EF-47E5-63DA-F5585730C3F2}"/>
                </a:ext>
              </a:extLst>
            </p:cNvPr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79;p50">
              <a:extLst>
                <a:ext uri="{FF2B5EF4-FFF2-40B4-BE49-F238E27FC236}">
                  <a16:creationId xmlns:a16="http://schemas.microsoft.com/office/drawing/2014/main" id="{FD27FDF0-5A47-590D-BB6C-683E818B6133}"/>
                </a:ext>
              </a:extLst>
            </p:cNvPr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0;p50">
              <a:extLst>
                <a:ext uri="{FF2B5EF4-FFF2-40B4-BE49-F238E27FC236}">
                  <a16:creationId xmlns:a16="http://schemas.microsoft.com/office/drawing/2014/main" id="{78CE0298-CF60-7A62-04A4-9A2634F7CA34}"/>
                </a:ext>
              </a:extLst>
            </p:cNvPr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81;p50">
              <a:extLst>
                <a:ext uri="{FF2B5EF4-FFF2-40B4-BE49-F238E27FC236}">
                  <a16:creationId xmlns:a16="http://schemas.microsoft.com/office/drawing/2014/main" id="{1679EA1D-8DE0-F0AA-464A-0FFDA661C8E4}"/>
                </a:ext>
              </a:extLst>
            </p:cNvPr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82;p50">
              <a:extLst>
                <a:ext uri="{FF2B5EF4-FFF2-40B4-BE49-F238E27FC236}">
                  <a16:creationId xmlns:a16="http://schemas.microsoft.com/office/drawing/2014/main" id="{F35C2481-BB7E-63E0-561B-AD4DBB581E29}"/>
                </a:ext>
              </a:extLst>
            </p:cNvPr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83;p50">
              <a:extLst>
                <a:ext uri="{FF2B5EF4-FFF2-40B4-BE49-F238E27FC236}">
                  <a16:creationId xmlns:a16="http://schemas.microsoft.com/office/drawing/2014/main" id="{8DBC3845-5F9F-FF0D-104C-0BABB4E63CDA}"/>
                </a:ext>
              </a:extLst>
            </p:cNvPr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84;p50">
              <a:extLst>
                <a:ext uri="{FF2B5EF4-FFF2-40B4-BE49-F238E27FC236}">
                  <a16:creationId xmlns:a16="http://schemas.microsoft.com/office/drawing/2014/main" id="{2181FCBA-81EA-F85F-5260-BA4330BAE7FE}"/>
                </a:ext>
              </a:extLst>
            </p:cNvPr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85;p50">
              <a:extLst>
                <a:ext uri="{FF2B5EF4-FFF2-40B4-BE49-F238E27FC236}">
                  <a16:creationId xmlns:a16="http://schemas.microsoft.com/office/drawing/2014/main" id="{A15334B4-0B34-D489-6A0D-F2DD3186CEF4}"/>
                </a:ext>
              </a:extLst>
            </p:cNvPr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86;p50">
              <a:extLst>
                <a:ext uri="{FF2B5EF4-FFF2-40B4-BE49-F238E27FC236}">
                  <a16:creationId xmlns:a16="http://schemas.microsoft.com/office/drawing/2014/main" id="{B8BE6E0D-2D73-78F1-ACDC-7ECB2BBB70C9}"/>
                </a:ext>
              </a:extLst>
            </p:cNvPr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87;p50">
              <a:extLst>
                <a:ext uri="{FF2B5EF4-FFF2-40B4-BE49-F238E27FC236}">
                  <a16:creationId xmlns:a16="http://schemas.microsoft.com/office/drawing/2014/main" id="{75E658BB-64A2-FA09-B55F-A0E0EEF547F0}"/>
                </a:ext>
              </a:extLst>
            </p:cNvPr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88;p50">
              <a:extLst>
                <a:ext uri="{FF2B5EF4-FFF2-40B4-BE49-F238E27FC236}">
                  <a16:creationId xmlns:a16="http://schemas.microsoft.com/office/drawing/2014/main" id="{3EF01145-1F74-BA54-8F05-D0AB51F18B99}"/>
                </a:ext>
              </a:extLst>
            </p:cNvPr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89;p50">
              <a:extLst>
                <a:ext uri="{FF2B5EF4-FFF2-40B4-BE49-F238E27FC236}">
                  <a16:creationId xmlns:a16="http://schemas.microsoft.com/office/drawing/2014/main" id="{F845526A-5CA8-7548-AC43-339883ACA19C}"/>
                </a:ext>
              </a:extLst>
            </p:cNvPr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0;p50">
              <a:extLst>
                <a:ext uri="{FF2B5EF4-FFF2-40B4-BE49-F238E27FC236}">
                  <a16:creationId xmlns:a16="http://schemas.microsoft.com/office/drawing/2014/main" id="{1492AF08-B69C-CDDA-6699-1A0A260FB70D}"/>
                </a:ext>
              </a:extLst>
            </p:cNvPr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791;p50">
              <a:extLst>
                <a:ext uri="{FF2B5EF4-FFF2-40B4-BE49-F238E27FC236}">
                  <a16:creationId xmlns:a16="http://schemas.microsoft.com/office/drawing/2014/main" id="{45101C75-5652-934C-C12F-BDFB49440FCD}"/>
                </a:ext>
              </a:extLst>
            </p:cNvPr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792;p50">
              <a:extLst>
                <a:ext uri="{FF2B5EF4-FFF2-40B4-BE49-F238E27FC236}">
                  <a16:creationId xmlns:a16="http://schemas.microsoft.com/office/drawing/2014/main" id="{AAE8BAFA-B91E-A0D2-69F7-5A087E2294B8}"/>
                </a:ext>
              </a:extLst>
            </p:cNvPr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793;p50">
              <a:extLst>
                <a:ext uri="{FF2B5EF4-FFF2-40B4-BE49-F238E27FC236}">
                  <a16:creationId xmlns:a16="http://schemas.microsoft.com/office/drawing/2014/main" id="{4B12D310-DD2E-5E2D-E3E4-3DFCDABAD80F}"/>
                </a:ext>
              </a:extLst>
            </p:cNvPr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794;p50">
              <a:extLst>
                <a:ext uri="{FF2B5EF4-FFF2-40B4-BE49-F238E27FC236}">
                  <a16:creationId xmlns:a16="http://schemas.microsoft.com/office/drawing/2014/main" id="{D2867484-0AD0-3A16-8507-7A9D2A643959}"/>
                </a:ext>
              </a:extLst>
            </p:cNvPr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795;p50">
              <a:extLst>
                <a:ext uri="{FF2B5EF4-FFF2-40B4-BE49-F238E27FC236}">
                  <a16:creationId xmlns:a16="http://schemas.microsoft.com/office/drawing/2014/main" id="{4B6EA3EB-C2A4-7E3F-7882-DC9704D4F8F0}"/>
                </a:ext>
              </a:extLst>
            </p:cNvPr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796;p50">
              <a:extLst>
                <a:ext uri="{FF2B5EF4-FFF2-40B4-BE49-F238E27FC236}">
                  <a16:creationId xmlns:a16="http://schemas.microsoft.com/office/drawing/2014/main" id="{8E8D177D-F940-CEF2-BB3C-DE14C58D252D}"/>
                </a:ext>
              </a:extLst>
            </p:cNvPr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797;p50">
              <a:extLst>
                <a:ext uri="{FF2B5EF4-FFF2-40B4-BE49-F238E27FC236}">
                  <a16:creationId xmlns:a16="http://schemas.microsoft.com/office/drawing/2014/main" id="{0087AEC8-19EF-2534-CEBC-0BB8E441987B}"/>
                </a:ext>
              </a:extLst>
            </p:cNvPr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798;p50">
              <a:extLst>
                <a:ext uri="{FF2B5EF4-FFF2-40B4-BE49-F238E27FC236}">
                  <a16:creationId xmlns:a16="http://schemas.microsoft.com/office/drawing/2014/main" id="{68409D3E-314F-F0EA-47A5-AD84E2988FB8}"/>
                </a:ext>
              </a:extLst>
            </p:cNvPr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928164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3178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15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grpSp>
        <p:nvGrpSpPr>
          <p:cNvPr id="2" name="Google Shape;2650;p61">
            <a:extLst>
              <a:ext uri="{FF2B5EF4-FFF2-40B4-BE49-F238E27FC236}">
                <a16:creationId xmlns:a16="http://schemas.microsoft.com/office/drawing/2014/main" id="{F30D0AE8-1DB0-5C5F-D890-BB1B35379894}"/>
              </a:ext>
            </a:extLst>
          </p:cNvPr>
          <p:cNvGrpSpPr/>
          <p:nvPr/>
        </p:nvGrpSpPr>
        <p:grpSpPr>
          <a:xfrm>
            <a:off x="800491" y="1178995"/>
            <a:ext cx="3573764" cy="2984286"/>
            <a:chOff x="800491" y="1178995"/>
            <a:chExt cx="3573764" cy="2984286"/>
          </a:xfrm>
        </p:grpSpPr>
        <p:sp>
          <p:nvSpPr>
            <p:cNvPr id="3" name="Google Shape;2651;p61">
              <a:extLst>
                <a:ext uri="{FF2B5EF4-FFF2-40B4-BE49-F238E27FC236}">
                  <a16:creationId xmlns:a16="http://schemas.microsoft.com/office/drawing/2014/main" id="{D5633AD8-4059-D536-5E56-3FF3A6018C9E}"/>
                </a:ext>
              </a:extLst>
            </p:cNvPr>
            <p:cNvSpPr/>
            <p:nvPr/>
          </p:nvSpPr>
          <p:spPr>
            <a:xfrm>
              <a:off x="1178429" y="3931980"/>
              <a:ext cx="2817900" cy="23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2652;p61">
              <a:extLst>
                <a:ext uri="{FF2B5EF4-FFF2-40B4-BE49-F238E27FC236}">
                  <a16:creationId xmlns:a16="http://schemas.microsoft.com/office/drawing/2014/main" id="{BF67EBB9-5278-0CB5-7722-969AC959A21E}"/>
                </a:ext>
              </a:extLst>
            </p:cNvPr>
            <p:cNvGrpSpPr/>
            <p:nvPr/>
          </p:nvGrpSpPr>
          <p:grpSpPr>
            <a:xfrm>
              <a:off x="800491" y="1178995"/>
              <a:ext cx="3573764" cy="2872301"/>
              <a:chOff x="1640750" y="238125"/>
              <a:chExt cx="4200475" cy="3376000"/>
            </a:xfrm>
          </p:grpSpPr>
          <p:sp>
            <p:nvSpPr>
              <p:cNvPr id="6" name="Google Shape;2653;p61">
                <a:extLst>
                  <a:ext uri="{FF2B5EF4-FFF2-40B4-BE49-F238E27FC236}">
                    <a16:creationId xmlns:a16="http://schemas.microsoft.com/office/drawing/2014/main" id="{E1A7F6F7-2F71-A50F-F7E7-B3AC8600D4B4}"/>
                  </a:ext>
                </a:extLst>
              </p:cNvPr>
              <p:cNvSpPr/>
              <p:nvPr/>
            </p:nvSpPr>
            <p:spPr>
              <a:xfrm>
                <a:off x="3107725" y="1498125"/>
                <a:ext cx="1266075" cy="2116000"/>
              </a:xfrm>
              <a:custGeom>
                <a:avLst/>
                <a:gdLst/>
                <a:ahLst/>
                <a:cxnLst/>
                <a:rect l="l" t="t" r="r" b="b"/>
                <a:pathLst>
                  <a:path w="50643" h="84640" extrusionOk="0">
                    <a:moveTo>
                      <a:pt x="13427" y="1"/>
                    </a:moveTo>
                    <a:lnTo>
                      <a:pt x="13255" y="2394"/>
                    </a:lnTo>
                    <a:lnTo>
                      <a:pt x="10794" y="38008"/>
                    </a:lnTo>
                    <a:lnTo>
                      <a:pt x="10760" y="38593"/>
                    </a:lnTo>
                    <a:lnTo>
                      <a:pt x="10329" y="44808"/>
                    </a:lnTo>
                    <a:lnTo>
                      <a:pt x="9158" y="61608"/>
                    </a:lnTo>
                    <a:lnTo>
                      <a:pt x="8849" y="65997"/>
                    </a:lnTo>
                    <a:lnTo>
                      <a:pt x="8522" y="70851"/>
                    </a:lnTo>
                    <a:cubicBezTo>
                      <a:pt x="8522" y="72503"/>
                      <a:pt x="7868" y="74087"/>
                      <a:pt x="6698" y="75258"/>
                    </a:cubicBezTo>
                    <a:lnTo>
                      <a:pt x="1568" y="80387"/>
                    </a:lnTo>
                    <a:cubicBezTo>
                      <a:pt x="1" y="81954"/>
                      <a:pt x="1121" y="84640"/>
                      <a:pt x="3324" y="84640"/>
                    </a:cubicBezTo>
                    <a:lnTo>
                      <a:pt x="47321" y="84640"/>
                    </a:lnTo>
                    <a:cubicBezTo>
                      <a:pt x="49541" y="84640"/>
                      <a:pt x="50643" y="81954"/>
                      <a:pt x="49077" y="80387"/>
                    </a:cubicBezTo>
                    <a:lnTo>
                      <a:pt x="43947" y="75258"/>
                    </a:lnTo>
                    <a:cubicBezTo>
                      <a:pt x="42777" y="74087"/>
                      <a:pt x="42123" y="72503"/>
                      <a:pt x="42123" y="70851"/>
                    </a:cubicBezTo>
                    <a:lnTo>
                      <a:pt x="41795" y="65997"/>
                    </a:lnTo>
                    <a:lnTo>
                      <a:pt x="41485" y="61608"/>
                    </a:lnTo>
                    <a:lnTo>
                      <a:pt x="40332" y="44808"/>
                    </a:lnTo>
                    <a:lnTo>
                      <a:pt x="39885" y="38593"/>
                    </a:lnTo>
                    <a:lnTo>
                      <a:pt x="39850" y="38008"/>
                    </a:lnTo>
                    <a:lnTo>
                      <a:pt x="37388" y="2394"/>
                    </a:lnTo>
                    <a:lnTo>
                      <a:pt x="37216" y="1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654;p61">
                <a:extLst>
                  <a:ext uri="{FF2B5EF4-FFF2-40B4-BE49-F238E27FC236}">
                    <a16:creationId xmlns:a16="http://schemas.microsoft.com/office/drawing/2014/main" id="{6F8E37F7-B8E6-03E3-700F-25DF5D2C8B5C}"/>
                  </a:ext>
                </a:extLst>
              </p:cNvPr>
              <p:cNvSpPr/>
              <p:nvPr/>
            </p:nvSpPr>
            <p:spPr>
              <a:xfrm>
                <a:off x="3107725" y="1498125"/>
                <a:ext cx="1266075" cy="2116000"/>
              </a:xfrm>
              <a:custGeom>
                <a:avLst/>
                <a:gdLst/>
                <a:ahLst/>
                <a:cxnLst/>
                <a:rect l="l" t="t" r="r" b="b"/>
                <a:pathLst>
                  <a:path w="50643" h="84640" extrusionOk="0">
                    <a:moveTo>
                      <a:pt x="13427" y="1"/>
                    </a:moveTo>
                    <a:lnTo>
                      <a:pt x="13255" y="2394"/>
                    </a:lnTo>
                    <a:lnTo>
                      <a:pt x="10794" y="38008"/>
                    </a:lnTo>
                    <a:lnTo>
                      <a:pt x="10760" y="38593"/>
                    </a:lnTo>
                    <a:lnTo>
                      <a:pt x="10329" y="44808"/>
                    </a:lnTo>
                    <a:lnTo>
                      <a:pt x="9158" y="61608"/>
                    </a:lnTo>
                    <a:lnTo>
                      <a:pt x="8849" y="65997"/>
                    </a:lnTo>
                    <a:lnTo>
                      <a:pt x="8522" y="70851"/>
                    </a:lnTo>
                    <a:cubicBezTo>
                      <a:pt x="8522" y="72503"/>
                      <a:pt x="7868" y="74087"/>
                      <a:pt x="6698" y="75258"/>
                    </a:cubicBezTo>
                    <a:lnTo>
                      <a:pt x="1568" y="80387"/>
                    </a:lnTo>
                    <a:cubicBezTo>
                      <a:pt x="1" y="81954"/>
                      <a:pt x="1121" y="84640"/>
                      <a:pt x="3324" y="84640"/>
                    </a:cubicBezTo>
                    <a:lnTo>
                      <a:pt x="47321" y="84640"/>
                    </a:lnTo>
                    <a:cubicBezTo>
                      <a:pt x="49541" y="84640"/>
                      <a:pt x="50643" y="81954"/>
                      <a:pt x="49077" y="80387"/>
                    </a:cubicBezTo>
                    <a:lnTo>
                      <a:pt x="43947" y="75258"/>
                    </a:lnTo>
                    <a:cubicBezTo>
                      <a:pt x="42777" y="74087"/>
                      <a:pt x="42123" y="72503"/>
                      <a:pt x="42123" y="70851"/>
                    </a:cubicBezTo>
                    <a:lnTo>
                      <a:pt x="41795" y="65997"/>
                    </a:lnTo>
                    <a:lnTo>
                      <a:pt x="41485" y="61608"/>
                    </a:lnTo>
                    <a:lnTo>
                      <a:pt x="40332" y="44808"/>
                    </a:lnTo>
                    <a:lnTo>
                      <a:pt x="39885" y="38593"/>
                    </a:lnTo>
                    <a:lnTo>
                      <a:pt x="39850" y="38008"/>
                    </a:lnTo>
                    <a:lnTo>
                      <a:pt x="37388" y="2394"/>
                    </a:lnTo>
                    <a:lnTo>
                      <a:pt x="37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655;p61">
                <a:extLst>
                  <a:ext uri="{FF2B5EF4-FFF2-40B4-BE49-F238E27FC236}">
                    <a16:creationId xmlns:a16="http://schemas.microsoft.com/office/drawing/2014/main" id="{9DA480A5-A38B-0F40-56CE-8FC5DBD34619}"/>
                  </a:ext>
                </a:extLst>
              </p:cNvPr>
              <p:cNvSpPr/>
              <p:nvPr/>
            </p:nvSpPr>
            <p:spPr>
              <a:xfrm>
                <a:off x="1640750" y="238125"/>
                <a:ext cx="4200475" cy="2800225"/>
              </a:xfrm>
              <a:custGeom>
                <a:avLst/>
                <a:gdLst/>
                <a:ahLst/>
                <a:cxnLst/>
                <a:rect l="l" t="t" r="r" b="b"/>
                <a:pathLst>
                  <a:path w="168019" h="112009" extrusionOk="0">
                    <a:moveTo>
                      <a:pt x="5594" y="0"/>
                    </a:moveTo>
                    <a:cubicBezTo>
                      <a:pt x="5491" y="0"/>
                      <a:pt x="5371" y="0"/>
                      <a:pt x="5268" y="18"/>
                    </a:cubicBezTo>
                    <a:lnTo>
                      <a:pt x="5233" y="18"/>
                    </a:lnTo>
                    <a:cubicBezTo>
                      <a:pt x="5130" y="18"/>
                      <a:pt x="5027" y="34"/>
                      <a:pt x="4923" y="34"/>
                    </a:cubicBezTo>
                    <a:cubicBezTo>
                      <a:pt x="4802" y="52"/>
                      <a:pt x="4699" y="69"/>
                      <a:pt x="4596" y="87"/>
                    </a:cubicBezTo>
                    <a:lnTo>
                      <a:pt x="4338" y="138"/>
                    </a:lnTo>
                    <a:cubicBezTo>
                      <a:pt x="4063" y="207"/>
                      <a:pt x="3804" y="293"/>
                      <a:pt x="3563" y="379"/>
                    </a:cubicBezTo>
                    <a:cubicBezTo>
                      <a:pt x="3494" y="413"/>
                      <a:pt x="3409" y="448"/>
                      <a:pt x="3340" y="482"/>
                    </a:cubicBezTo>
                    <a:cubicBezTo>
                      <a:pt x="3237" y="516"/>
                      <a:pt x="3150" y="569"/>
                      <a:pt x="3047" y="620"/>
                    </a:cubicBezTo>
                    <a:cubicBezTo>
                      <a:pt x="2943" y="672"/>
                      <a:pt x="2858" y="723"/>
                      <a:pt x="2755" y="775"/>
                    </a:cubicBezTo>
                    <a:cubicBezTo>
                      <a:pt x="2702" y="810"/>
                      <a:pt x="2633" y="844"/>
                      <a:pt x="2582" y="895"/>
                    </a:cubicBezTo>
                    <a:cubicBezTo>
                      <a:pt x="2376" y="1016"/>
                      <a:pt x="2204" y="1154"/>
                      <a:pt x="2014" y="1292"/>
                    </a:cubicBezTo>
                    <a:cubicBezTo>
                      <a:pt x="1979" y="1326"/>
                      <a:pt x="1945" y="1361"/>
                      <a:pt x="1910" y="1377"/>
                    </a:cubicBezTo>
                    <a:lnTo>
                      <a:pt x="1756" y="1533"/>
                    </a:lnTo>
                    <a:cubicBezTo>
                      <a:pt x="1756" y="1533"/>
                      <a:pt x="1738" y="1533"/>
                      <a:pt x="1738" y="1549"/>
                    </a:cubicBezTo>
                    <a:cubicBezTo>
                      <a:pt x="1669" y="1602"/>
                      <a:pt x="1601" y="1670"/>
                      <a:pt x="1550" y="1739"/>
                    </a:cubicBezTo>
                    <a:lnTo>
                      <a:pt x="1515" y="1774"/>
                    </a:lnTo>
                    <a:lnTo>
                      <a:pt x="1343" y="1946"/>
                    </a:lnTo>
                    <a:cubicBezTo>
                      <a:pt x="1274" y="2049"/>
                      <a:pt x="1187" y="2152"/>
                      <a:pt x="1119" y="2256"/>
                    </a:cubicBezTo>
                    <a:cubicBezTo>
                      <a:pt x="999" y="2393"/>
                      <a:pt x="896" y="2548"/>
                      <a:pt x="809" y="2703"/>
                    </a:cubicBezTo>
                    <a:cubicBezTo>
                      <a:pt x="758" y="2789"/>
                      <a:pt x="689" y="2892"/>
                      <a:pt x="637" y="2995"/>
                    </a:cubicBezTo>
                    <a:cubicBezTo>
                      <a:pt x="620" y="3013"/>
                      <a:pt x="620" y="3047"/>
                      <a:pt x="602" y="3064"/>
                    </a:cubicBezTo>
                    <a:cubicBezTo>
                      <a:pt x="568" y="3151"/>
                      <a:pt x="517" y="3236"/>
                      <a:pt x="482" y="3323"/>
                    </a:cubicBezTo>
                    <a:cubicBezTo>
                      <a:pt x="482" y="3339"/>
                      <a:pt x="465" y="3357"/>
                      <a:pt x="465" y="3374"/>
                    </a:cubicBezTo>
                    <a:cubicBezTo>
                      <a:pt x="414" y="3477"/>
                      <a:pt x="379" y="3564"/>
                      <a:pt x="345" y="3684"/>
                    </a:cubicBezTo>
                    <a:cubicBezTo>
                      <a:pt x="327" y="3684"/>
                      <a:pt x="327" y="3702"/>
                      <a:pt x="327" y="3702"/>
                    </a:cubicBezTo>
                    <a:cubicBezTo>
                      <a:pt x="292" y="3821"/>
                      <a:pt x="258" y="3925"/>
                      <a:pt x="224" y="4046"/>
                    </a:cubicBezTo>
                    <a:cubicBezTo>
                      <a:pt x="207" y="4062"/>
                      <a:pt x="207" y="4080"/>
                      <a:pt x="207" y="4097"/>
                    </a:cubicBezTo>
                    <a:cubicBezTo>
                      <a:pt x="138" y="4321"/>
                      <a:pt x="86" y="4562"/>
                      <a:pt x="51" y="4820"/>
                    </a:cubicBezTo>
                    <a:cubicBezTo>
                      <a:pt x="17" y="5079"/>
                      <a:pt x="0" y="5336"/>
                      <a:pt x="0" y="5612"/>
                    </a:cubicBezTo>
                    <a:lnTo>
                      <a:pt x="0" y="106413"/>
                    </a:lnTo>
                    <a:lnTo>
                      <a:pt x="0" y="106706"/>
                    </a:lnTo>
                    <a:cubicBezTo>
                      <a:pt x="17" y="106826"/>
                      <a:pt x="17" y="106929"/>
                      <a:pt x="35" y="107051"/>
                    </a:cubicBezTo>
                    <a:cubicBezTo>
                      <a:pt x="69" y="107292"/>
                      <a:pt x="104" y="107515"/>
                      <a:pt x="155" y="107739"/>
                    </a:cubicBezTo>
                    <a:cubicBezTo>
                      <a:pt x="189" y="107859"/>
                      <a:pt x="224" y="107962"/>
                      <a:pt x="258" y="108083"/>
                    </a:cubicBezTo>
                    <a:lnTo>
                      <a:pt x="361" y="108393"/>
                    </a:lnTo>
                    <a:cubicBezTo>
                      <a:pt x="396" y="108497"/>
                      <a:pt x="448" y="108600"/>
                      <a:pt x="482" y="108703"/>
                    </a:cubicBezTo>
                    <a:cubicBezTo>
                      <a:pt x="482" y="108703"/>
                      <a:pt x="499" y="108720"/>
                      <a:pt x="499" y="108738"/>
                    </a:cubicBezTo>
                    <a:cubicBezTo>
                      <a:pt x="551" y="108823"/>
                      <a:pt x="586" y="108926"/>
                      <a:pt x="637" y="109013"/>
                    </a:cubicBezTo>
                    <a:cubicBezTo>
                      <a:pt x="689" y="109116"/>
                      <a:pt x="758" y="109219"/>
                      <a:pt x="809" y="109305"/>
                    </a:cubicBezTo>
                    <a:cubicBezTo>
                      <a:pt x="896" y="109460"/>
                      <a:pt x="999" y="109615"/>
                      <a:pt x="1119" y="109752"/>
                    </a:cubicBezTo>
                    <a:cubicBezTo>
                      <a:pt x="1240" y="109925"/>
                      <a:pt x="1378" y="110097"/>
                      <a:pt x="1515" y="110252"/>
                    </a:cubicBezTo>
                    <a:cubicBezTo>
                      <a:pt x="1601" y="110321"/>
                      <a:pt x="1669" y="110407"/>
                      <a:pt x="1756" y="110475"/>
                    </a:cubicBezTo>
                    <a:cubicBezTo>
                      <a:pt x="1979" y="110682"/>
                      <a:pt x="2204" y="110872"/>
                      <a:pt x="2461" y="111061"/>
                    </a:cubicBezTo>
                    <a:cubicBezTo>
                      <a:pt x="2479" y="111061"/>
                      <a:pt x="2496" y="111061"/>
                      <a:pt x="2496" y="111079"/>
                    </a:cubicBezTo>
                    <a:cubicBezTo>
                      <a:pt x="2582" y="111129"/>
                      <a:pt x="2668" y="111182"/>
                      <a:pt x="2771" y="111251"/>
                    </a:cubicBezTo>
                    <a:cubicBezTo>
                      <a:pt x="2858" y="111302"/>
                      <a:pt x="2961" y="111354"/>
                      <a:pt x="3047" y="111405"/>
                    </a:cubicBezTo>
                    <a:cubicBezTo>
                      <a:pt x="3150" y="111439"/>
                      <a:pt x="3237" y="111492"/>
                      <a:pt x="3340" y="111543"/>
                    </a:cubicBezTo>
                    <a:cubicBezTo>
                      <a:pt x="3443" y="111577"/>
                      <a:pt x="3529" y="111611"/>
                      <a:pt x="3632" y="111646"/>
                    </a:cubicBezTo>
                    <a:cubicBezTo>
                      <a:pt x="3838" y="111733"/>
                      <a:pt x="4079" y="111801"/>
                      <a:pt x="4304" y="111852"/>
                    </a:cubicBezTo>
                    <a:cubicBezTo>
                      <a:pt x="4407" y="111887"/>
                      <a:pt x="4492" y="111905"/>
                      <a:pt x="4596" y="111921"/>
                    </a:cubicBezTo>
                    <a:cubicBezTo>
                      <a:pt x="4699" y="111939"/>
                      <a:pt x="4802" y="111956"/>
                      <a:pt x="4923" y="111974"/>
                    </a:cubicBezTo>
                    <a:cubicBezTo>
                      <a:pt x="5027" y="111974"/>
                      <a:pt x="5147" y="111990"/>
                      <a:pt x="5250" y="112008"/>
                    </a:cubicBezTo>
                    <a:lnTo>
                      <a:pt x="162407" y="112008"/>
                    </a:lnTo>
                    <a:cubicBezTo>
                      <a:pt x="163906" y="112008"/>
                      <a:pt x="165265" y="111423"/>
                      <a:pt x="166281" y="110459"/>
                    </a:cubicBezTo>
                    <a:cubicBezTo>
                      <a:pt x="167176" y="109615"/>
                      <a:pt x="167778" y="108462"/>
                      <a:pt x="167968" y="107170"/>
                    </a:cubicBezTo>
                    <a:cubicBezTo>
                      <a:pt x="168002" y="106929"/>
                      <a:pt x="168019" y="106672"/>
                      <a:pt x="168019" y="106413"/>
                    </a:cubicBezTo>
                    <a:lnTo>
                      <a:pt x="168019" y="5612"/>
                    </a:lnTo>
                    <a:cubicBezTo>
                      <a:pt x="168019" y="2513"/>
                      <a:pt x="165506" y="0"/>
                      <a:pt x="162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656;p61">
                <a:extLst>
                  <a:ext uri="{FF2B5EF4-FFF2-40B4-BE49-F238E27FC236}">
                    <a16:creationId xmlns:a16="http://schemas.microsoft.com/office/drawing/2014/main" id="{62BEDE55-F489-6F1F-C557-1F259C1B19CA}"/>
                  </a:ext>
                </a:extLst>
              </p:cNvPr>
              <p:cNvSpPr/>
              <p:nvPr/>
            </p:nvSpPr>
            <p:spPr>
              <a:xfrm>
                <a:off x="1780600" y="378000"/>
                <a:ext cx="3920350" cy="2084975"/>
              </a:xfrm>
              <a:custGeom>
                <a:avLst/>
                <a:gdLst/>
                <a:ahLst/>
                <a:cxnLst/>
                <a:rect l="l" t="t" r="r" b="b"/>
                <a:pathLst>
                  <a:path w="156814" h="83399" extrusionOk="0">
                    <a:moveTo>
                      <a:pt x="0" y="0"/>
                    </a:moveTo>
                    <a:lnTo>
                      <a:pt x="0" y="83398"/>
                    </a:lnTo>
                    <a:lnTo>
                      <a:pt x="156813" y="83398"/>
                    </a:lnTo>
                    <a:lnTo>
                      <a:pt x="156813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657;p61">
                <a:extLst>
                  <a:ext uri="{FF2B5EF4-FFF2-40B4-BE49-F238E27FC236}">
                    <a16:creationId xmlns:a16="http://schemas.microsoft.com/office/drawing/2014/main" id="{89919E06-A2F2-100A-E5F7-14093FB8C922}"/>
                  </a:ext>
                </a:extLst>
              </p:cNvPr>
              <p:cNvSpPr/>
              <p:nvPr/>
            </p:nvSpPr>
            <p:spPr>
              <a:xfrm>
                <a:off x="1640750" y="2758150"/>
                <a:ext cx="279750" cy="280200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11208" extrusionOk="0">
                    <a:moveTo>
                      <a:pt x="0" y="0"/>
                    </a:moveTo>
                    <a:lnTo>
                      <a:pt x="0" y="5612"/>
                    </a:lnTo>
                    <a:cubicBezTo>
                      <a:pt x="0" y="8694"/>
                      <a:pt x="2496" y="11207"/>
                      <a:pt x="5594" y="11207"/>
                    </a:cubicBezTo>
                    <a:lnTo>
                      <a:pt x="11189" y="112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658;p61">
                <a:extLst>
                  <a:ext uri="{FF2B5EF4-FFF2-40B4-BE49-F238E27FC236}">
                    <a16:creationId xmlns:a16="http://schemas.microsoft.com/office/drawing/2014/main" id="{A40B1D97-EF24-A525-C5DC-E9A85911B025}"/>
                  </a:ext>
                </a:extLst>
              </p:cNvPr>
              <p:cNvSpPr/>
              <p:nvPr/>
            </p:nvSpPr>
            <p:spPr>
              <a:xfrm>
                <a:off x="1640750" y="2618300"/>
                <a:ext cx="4200475" cy="420050"/>
              </a:xfrm>
              <a:custGeom>
                <a:avLst/>
                <a:gdLst/>
                <a:ahLst/>
                <a:cxnLst/>
                <a:rect l="l" t="t" r="r" b="b"/>
                <a:pathLst>
                  <a:path w="168019" h="16802" extrusionOk="0">
                    <a:moveTo>
                      <a:pt x="0" y="1"/>
                    </a:moveTo>
                    <a:lnTo>
                      <a:pt x="0" y="11206"/>
                    </a:lnTo>
                    <a:lnTo>
                      <a:pt x="0" y="11499"/>
                    </a:lnTo>
                    <a:cubicBezTo>
                      <a:pt x="17" y="11619"/>
                      <a:pt x="17" y="11722"/>
                      <a:pt x="35" y="11844"/>
                    </a:cubicBezTo>
                    <a:cubicBezTo>
                      <a:pt x="69" y="12085"/>
                      <a:pt x="104" y="12308"/>
                      <a:pt x="155" y="12532"/>
                    </a:cubicBezTo>
                    <a:cubicBezTo>
                      <a:pt x="189" y="12652"/>
                      <a:pt x="224" y="12755"/>
                      <a:pt x="258" y="12876"/>
                    </a:cubicBezTo>
                    <a:lnTo>
                      <a:pt x="361" y="13186"/>
                    </a:lnTo>
                    <a:cubicBezTo>
                      <a:pt x="396" y="13290"/>
                      <a:pt x="448" y="13393"/>
                      <a:pt x="482" y="13496"/>
                    </a:cubicBezTo>
                    <a:cubicBezTo>
                      <a:pt x="482" y="13496"/>
                      <a:pt x="499" y="13513"/>
                      <a:pt x="499" y="13531"/>
                    </a:cubicBezTo>
                    <a:cubicBezTo>
                      <a:pt x="551" y="13616"/>
                      <a:pt x="586" y="13719"/>
                      <a:pt x="637" y="13806"/>
                    </a:cubicBezTo>
                    <a:cubicBezTo>
                      <a:pt x="689" y="13909"/>
                      <a:pt x="758" y="14012"/>
                      <a:pt x="809" y="14098"/>
                    </a:cubicBezTo>
                    <a:cubicBezTo>
                      <a:pt x="896" y="14253"/>
                      <a:pt x="999" y="14408"/>
                      <a:pt x="1119" y="14545"/>
                    </a:cubicBezTo>
                    <a:cubicBezTo>
                      <a:pt x="1240" y="14718"/>
                      <a:pt x="1378" y="14890"/>
                      <a:pt x="1515" y="15045"/>
                    </a:cubicBezTo>
                    <a:cubicBezTo>
                      <a:pt x="1601" y="15114"/>
                      <a:pt x="1669" y="15200"/>
                      <a:pt x="1756" y="15268"/>
                    </a:cubicBezTo>
                    <a:cubicBezTo>
                      <a:pt x="1979" y="15475"/>
                      <a:pt x="2204" y="15665"/>
                      <a:pt x="2461" y="15854"/>
                    </a:cubicBezTo>
                    <a:cubicBezTo>
                      <a:pt x="2479" y="15854"/>
                      <a:pt x="2496" y="15854"/>
                      <a:pt x="2496" y="15872"/>
                    </a:cubicBezTo>
                    <a:cubicBezTo>
                      <a:pt x="2582" y="15922"/>
                      <a:pt x="2668" y="15975"/>
                      <a:pt x="2771" y="16044"/>
                    </a:cubicBezTo>
                    <a:cubicBezTo>
                      <a:pt x="2858" y="16095"/>
                      <a:pt x="2961" y="16147"/>
                      <a:pt x="3047" y="16198"/>
                    </a:cubicBezTo>
                    <a:cubicBezTo>
                      <a:pt x="3150" y="16232"/>
                      <a:pt x="3237" y="16285"/>
                      <a:pt x="3340" y="16336"/>
                    </a:cubicBezTo>
                    <a:cubicBezTo>
                      <a:pt x="3443" y="16370"/>
                      <a:pt x="3529" y="16404"/>
                      <a:pt x="3632" y="16439"/>
                    </a:cubicBezTo>
                    <a:cubicBezTo>
                      <a:pt x="3838" y="16526"/>
                      <a:pt x="4079" y="16594"/>
                      <a:pt x="4304" y="16645"/>
                    </a:cubicBezTo>
                    <a:cubicBezTo>
                      <a:pt x="4407" y="16680"/>
                      <a:pt x="4492" y="16698"/>
                      <a:pt x="4596" y="16714"/>
                    </a:cubicBezTo>
                    <a:cubicBezTo>
                      <a:pt x="4699" y="16732"/>
                      <a:pt x="4802" y="16749"/>
                      <a:pt x="4923" y="16767"/>
                    </a:cubicBezTo>
                    <a:cubicBezTo>
                      <a:pt x="5027" y="16767"/>
                      <a:pt x="5147" y="16783"/>
                      <a:pt x="5250" y="16801"/>
                    </a:cubicBezTo>
                    <a:lnTo>
                      <a:pt x="162407" y="16801"/>
                    </a:lnTo>
                    <a:cubicBezTo>
                      <a:pt x="163906" y="16801"/>
                      <a:pt x="165265" y="16216"/>
                      <a:pt x="166281" y="15252"/>
                    </a:cubicBezTo>
                    <a:cubicBezTo>
                      <a:pt x="167176" y="14408"/>
                      <a:pt x="167778" y="13255"/>
                      <a:pt x="167968" y="11963"/>
                    </a:cubicBezTo>
                    <a:cubicBezTo>
                      <a:pt x="168002" y="11722"/>
                      <a:pt x="168019" y="11465"/>
                      <a:pt x="168019" y="11206"/>
                    </a:cubicBezTo>
                    <a:lnTo>
                      <a:pt x="1680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659;p61">
                <a:extLst>
                  <a:ext uri="{FF2B5EF4-FFF2-40B4-BE49-F238E27FC236}">
                    <a16:creationId xmlns:a16="http://schemas.microsoft.com/office/drawing/2014/main" id="{4F9EEAA3-2123-8063-47C9-44BA3D5AC5F6}"/>
                  </a:ext>
                </a:extLst>
              </p:cNvPr>
              <p:cNvSpPr/>
              <p:nvPr/>
            </p:nvSpPr>
            <p:spPr>
              <a:xfrm>
                <a:off x="3670600" y="2758150"/>
                <a:ext cx="14032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613" h="5613" extrusionOk="0">
                    <a:moveTo>
                      <a:pt x="2807" y="0"/>
                    </a:moveTo>
                    <a:cubicBezTo>
                      <a:pt x="1258" y="0"/>
                      <a:pt x="1" y="1258"/>
                      <a:pt x="1" y="2807"/>
                    </a:cubicBezTo>
                    <a:cubicBezTo>
                      <a:pt x="1" y="4356"/>
                      <a:pt x="1258" y="5612"/>
                      <a:pt x="2807" y="5612"/>
                    </a:cubicBezTo>
                    <a:cubicBezTo>
                      <a:pt x="4357" y="5612"/>
                      <a:pt x="5613" y="4356"/>
                      <a:pt x="5613" y="2807"/>
                    </a:cubicBezTo>
                    <a:cubicBezTo>
                      <a:pt x="5613" y="1258"/>
                      <a:pt x="4357" y="0"/>
                      <a:pt x="2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" name="Google Shape;2660;p61">
            <a:extLst>
              <a:ext uri="{FF2B5EF4-FFF2-40B4-BE49-F238E27FC236}">
                <a16:creationId xmlns:a16="http://schemas.microsoft.com/office/drawing/2014/main" id="{88D6A607-2F50-A9A1-74EE-792A3456EA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7300"/>
          <a:stretch/>
        </p:blipFill>
        <p:spPr>
          <a:xfrm>
            <a:off x="899600" y="1270675"/>
            <a:ext cx="3375554" cy="18210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648;p61">
            <a:extLst>
              <a:ext uri="{FF2B5EF4-FFF2-40B4-BE49-F238E27FC236}">
                <a16:creationId xmlns:a16="http://schemas.microsoft.com/office/drawing/2014/main" id="{CD1D6168-321E-CA36-E092-8BD466D7EFFF}"/>
              </a:ext>
            </a:extLst>
          </p:cNvPr>
          <p:cNvSpPr txBox="1">
            <a:spLocks/>
          </p:cNvSpPr>
          <p:nvPr/>
        </p:nvSpPr>
        <p:spPr>
          <a:xfrm>
            <a:off x="4572000" y="1678782"/>
            <a:ext cx="3957826" cy="1412966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tx2"/>
                </a:solidFill>
              </a:defRPr>
            </a:lvl9pPr>
          </a:lstStyle>
          <a:p>
            <a:pPr algn="just">
              <a:buClrTx/>
              <a:buFontTx/>
            </a:pPr>
            <a:r>
              <a:rPr lang="vi-VN" sz="3600" dirty="0">
                <a:solidFill>
                  <a:schemeClr val="tx1"/>
                </a:solidFill>
                <a:latin typeface="+mn-lt"/>
              </a:rPr>
              <a:t>Mời thầy và các bạn cùng xem dự án</a:t>
            </a:r>
            <a:r>
              <a:rPr lang="en-US" sz="3600" dirty="0">
                <a:solidFill>
                  <a:schemeClr val="tx1"/>
                </a:solidFill>
                <a:latin typeface="+mn-lt"/>
              </a:rPr>
              <a:t>!</a:t>
            </a:r>
            <a:endParaRPr lang="vi-VN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16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342900" y="1127058"/>
            <a:ext cx="8801100" cy="305008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  <a:sp3d extrusionH="57150">
              <a:bevelT w="381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bg1"/>
                </a:solidFill>
                <a:latin typeface="Algerian" panose="04020705040A02060702" pitchFamily="82" charset="0"/>
              </a:rPr>
              <a:t>THANKS FOR WATCHING!</a:t>
            </a:r>
            <a:endParaRPr sz="8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40556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359EA7F-5B4E-4C20-ADC9-C893E452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267" y="535101"/>
            <a:ext cx="3425466" cy="475150"/>
          </a:xfrm>
        </p:spPr>
        <p:txBody>
          <a:bodyPr/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2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1023504" y="1315617"/>
            <a:ext cx="7096991" cy="147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1: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indent="-285750" algn="just" defTabSz="914378">
              <a:lnSpc>
                <a:spcPct val="15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2: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000" b="1" i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 defTabSz="914378">
              <a:lnSpc>
                <a:spcPct val="15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q"/>
            </a:pP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10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4CF6-20A0-43DA-868D-38D6632C3F8D}"/>
              </a:ext>
            </a:extLst>
          </p:cNvPr>
          <p:cNvSpPr txBox="1"/>
          <p:nvPr/>
        </p:nvSpPr>
        <p:spPr>
          <a:xfrm>
            <a:off x="950768" y="2919846"/>
            <a:ext cx="7242463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TỔNG QUAN ĐỀ TÀI &amp; </a:t>
            </a:r>
            <a:r>
              <a:rPr lang="en-US" sz="32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Ngôn</a:t>
            </a: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</a:t>
            </a:r>
            <a:r>
              <a:rPr lang="en-US" sz="3200" b="1" i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ngỮ</a:t>
            </a:r>
            <a:r>
              <a:rPr lang="en-US" sz="3200" b="1" i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Goudy Stout" panose="0202090407030B020401" pitchFamily="18" charset="0"/>
              </a:rPr>
              <a:t> THIẾT KẾ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80405-A2B9-4254-8285-3E9606AB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28" y="0"/>
            <a:ext cx="4229072" cy="2223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2054F-0D8A-4E45-8515-C16E878B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14928" cy="22236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4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352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35,4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2,7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smartphone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Á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Google, Temasek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Brain &amp; Company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trưởng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2015-2025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29%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2025,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vươn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đứng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ASEAN. 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3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5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317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 Mintel 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USD.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Statista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40%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87%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2021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124%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nay).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TP.HCM.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2019,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khỏe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6,6% GDP.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10,7%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2022.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sóc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6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9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7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đợt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đẩy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4F24738-2C75-F6B2-3874-1CF6D7DB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2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8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0452516-4727-466A-962E-06ED31D6285A}"/>
              </a:ext>
            </a:extLst>
          </p:cNvPr>
          <p:cNvSpPr txBox="1">
            <a:spLocks/>
          </p:cNvSpPr>
          <p:nvPr/>
        </p:nvSpPr>
        <p:spPr>
          <a:xfrm>
            <a:off x="1266732" y="1883643"/>
            <a:ext cx="1817067" cy="13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4DBE2-AC62-4127-BC3D-93BF6C2EB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09" y="1327521"/>
            <a:ext cx="4530436" cy="28911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DFBB3-1F52-1785-DDAD-28D68E9BE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defTabSz="914378"/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  <a:latin typeface="Arial"/>
                <a:ea typeface="+mn-ea"/>
              </a:rPr>
              <a:pPr defTabSz="914378"/>
              <a:t>9</a:t>
            </a:fld>
            <a:endParaRPr>
              <a:solidFill>
                <a:prstClr val="black">
                  <a:tint val="75000"/>
                </a:prstClr>
              </a:solidFill>
              <a:latin typeface="Arial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466315-1D4C-A965-70CC-A5CFF5F7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1" y="494021"/>
            <a:ext cx="6804838" cy="516231"/>
          </a:xfrm>
        </p:spPr>
        <p:txBody>
          <a:bodyPr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F795E-89AF-3E40-6602-DF5493DA518E}"/>
              </a:ext>
            </a:extLst>
          </p:cNvPr>
          <p:cNvSpPr txBox="1"/>
          <p:nvPr/>
        </p:nvSpPr>
        <p:spPr>
          <a:xfrm>
            <a:off x="654627" y="1010252"/>
            <a:ext cx="7994398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Visual Studio Code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(VS Code hay VSC)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soạn</a:t>
            </a:r>
            <a:b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thảo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phổ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Xampp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miễn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PHP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0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MySQL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Laravel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PHP Framework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miễn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mẻ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Laravel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MVC (Model– View– Controller).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5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Timon template">
  <a:themeElements>
    <a:clrScheme name="Custom 347">
      <a:dk1>
        <a:srgbClr val="2C343B"/>
      </a:dk1>
      <a:lt1>
        <a:srgbClr val="FFFFFF"/>
      </a:lt1>
      <a:dk2>
        <a:srgbClr val="859CB1"/>
      </a:dk2>
      <a:lt2>
        <a:srgbClr val="F0F3F5"/>
      </a:lt2>
      <a:accent1>
        <a:srgbClr val="0198AD"/>
      </a:accent1>
      <a:accent2>
        <a:srgbClr val="BDE4EA"/>
      </a:accent2>
      <a:accent3>
        <a:srgbClr val="FE344D"/>
      </a:accent3>
      <a:accent4>
        <a:srgbClr val="FE7F8F"/>
      </a:accent4>
      <a:accent5>
        <a:srgbClr val="F5A500"/>
      </a:accent5>
      <a:accent6>
        <a:srgbClr val="2C343B"/>
      </a:accent6>
      <a:hlink>
        <a:srgbClr val="2C343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895</Words>
  <Application>Microsoft Office PowerPoint</Application>
  <PresentationFormat>On-screen Show (16:9)</PresentationFormat>
  <Paragraphs>77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Arial</vt:lpstr>
      <vt:lpstr>Calibri Light</vt:lpstr>
      <vt:lpstr>Source Sans Pro</vt:lpstr>
      <vt:lpstr>Garamond</vt:lpstr>
      <vt:lpstr>Times New Roman</vt:lpstr>
      <vt:lpstr>Broadway</vt:lpstr>
      <vt:lpstr>Barlow</vt:lpstr>
      <vt:lpstr>Calibri</vt:lpstr>
      <vt:lpstr>Permanent Marker</vt:lpstr>
      <vt:lpstr>Wingdings</vt:lpstr>
      <vt:lpstr>Goudy Stout</vt:lpstr>
      <vt:lpstr>Algerian</vt:lpstr>
      <vt:lpstr>Timon template</vt:lpstr>
      <vt:lpstr>Office Theme</vt:lpstr>
      <vt:lpstr>Organic</vt:lpstr>
      <vt:lpstr>ĐỀ TÀI: XÂY DỰNG WEBSITE BÁN  MỸ PHẨM VAN SHOP</vt:lpstr>
      <vt:lpstr>Nội dung</vt:lpstr>
      <vt:lpstr>PowerPoint Presentation</vt:lpstr>
      <vt:lpstr>Thương mại điện tử - Lĩnh vực tiên phong</vt:lpstr>
      <vt:lpstr>Ngành mỹ phẩm tại Việt Nam</vt:lpstr>
      <vt:lpstr>Lợi ích khi thiết kế website bán mỹ phẩm</vt:lpstr>
      <vt:lpstr>Lợi ích khi thiết kế website bán mỹ phẩm</vt:lpstr>
      <vt:lpstr>Ngôn ngữ thiết kế</vt:lpstr>
      <vt:lpstr>Công cụ phát triển</vt:lpstr>
      <vt:lpstr>PowerPoint Presentation</vt:lpstr>
      <vt:lpstr>Các usecase của website</vt:lpstr>
      <vt:lpstr>Biểu đồ usecase tổng quan</vt:lpstr>
      <vt:lpstr>Biểu đồ lớp</vt:lpstr>
      <vt:lpstr>PowerPoint Presentation</vt:lpstr>
      <vt:lpstr>Một số hình ảnh của website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QUẢN LÝ DỰ ÁN WEBSITE BÁN ĐIỆN THOẠI</dc:title>
  <dc:creator>Admin</dc:creator>
  <cp:lastModifiedBy>Vân Nguyễn Đức</cp:lastModifiedBy>
  <cp:revision>64</cp:revision>
  <dcterms:modified xsi:type="dcterms:W3CDTF">2022-09-07T15:27:02Z</dcterms:modified>
</cp:coreProperties>
</file>